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Bogart Heavy" panose="020B0604020202020204" charset="0"/>
      <p:regular r:id="rId22"/>
    </p:embeddedFont>
    <p:embeddedFont>
      <p:font typeface="Dekko" panose="020B0604020202020204" charset="0"/>
      <p:regular r:id="rId23"/>
    </p:embeddedFont>
    <p:embeddedFont>
      <p:font typeface="Londrina Solid"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3" d="100"/>
          <a:sy n="43" d="100"/>
        </p:scale>
        <p:origin x="35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19.sv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svg"/><Relationship Id="rId7" Type="http://schemas.openxmlformats.org/officeDocument/2006/relationships/image" Target="../media/image21.sv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3.svg"/><Relationship Id="rId5" Type="http://schemas.openxmlformats.org/officeDocument/2006/relationships/image" Target="../media/image8.svg"/><Relationship Id="rId10"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svg"/><Relationship Id="rId7" Type="http://schemas.openxmlformats.org/officeDocument/2006/relationships/image" Target="../media/image27.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29.sv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svg"/><Relationship Id="rId7" Type="http://schemas.openxmlformats.org/officeDocument/2006/relationships/image" Target="../media/image27.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31.svg"/></Relationships>
</file>

<file path=ppt/slides/_rels/slide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5.svg"/><Relationship Id="rId7" Type="http://schemas.openxmlformats.org/officeDocument/2006/relationships/image" Target="../media/image27.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0.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5.svg"/><Relationship Id="rId7" Type="http://schemas.openxmlformats.org/officeDocument/2006/relationships/image" Target="../media/image27.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0.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5.svg"/><Relationship Id="rId7" Type="http://schemas.openxmlformats.org/officeDocument/2006/relationships/image" Target="../media/image27.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35.sv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5.svg"/><Relationship Id="rId7" Type="http://schemas.openxmlformats.org/officeDocument/2006/relationships/image" Target="../media/image27.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37.sv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5.svg"/><Relationship Id="rId7" Type="http://schemas.openxmlformats.org/officeDocument/2006/relationships/image" Target="../media/image27.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39.sv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5.svg"/><Relationship Id="rId7" Type="http://schemas.openxmlformats.org/officeDocument/2006/relationships/image" Target="../media/image27.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0.sv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svg"/><Relationship Id="rId7" Type="http://schemas.openxmlformats.org/officeDocument/2006/relationships/image" Target="../media/image21.sv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8.svg"/><Relationship Id="rId10" Type="http://schemas.openxmlformats.org/officeDocument/2006/relationships/image" Target="../media/image41.png"/><Relationship Id="rId4" Type="http://schemas.openxmlformats.org/officeDocument/2006/relationships/image" Target="../media/image7.png"/><Relationship Id="rId9" Type="http://schemas.openxmlformats.org/officeDocument/2006/relationships/image" Target="../media/image10.svg"/></Relationships>
</file>

<file path=ppt/slides/_rels/slide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3.sv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47.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3.sv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49.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3.sv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51.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3.sv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53.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43.sv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55.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43.sv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svg"/><Relationship Id="rId7" Type="http://schemas.openxmlformats.org/officeDocument/2006/relationships/image" Target="../media/image21.sv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8.svg"/><Relationship Id="rId10" Type="http://schemas.openxmlformats.org/officeDocument/2006/relationships/image" Target="../media/image56.png"/><Relationship Id="rId4" Type="http://schemas.openxmlformats.org/officeDocument/2006/relationships/image" Target="../media/image7.png"/><Relationship Id="rId9" Type="http://schemas.openxmlformats.org/officeDocument/2006/relationships/image" Target="../media/image10.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551469" y="387327"/>
            <a:ext cx="3868730" cy="1091180"/>
          </a:xfrm>
          <a:custGeom>
            <a:avLst/>
            <a:gdLst/>
            <a:ahLst/>
            <a:cxnLst/>
            <a:rect l="l" t="t" r="r" b="b"/>
            <a:pathLst>
              <a:path w="3868730" h="1091180">
                <a:moveTo>
                  <a:pt x="0" y="0"/>
                </a:moveTo>
                <a:lnTo>
                  <a:pt x="3868730" y="0"/>
                </a:lnTo>
                <a:lnTo>
                  <a:pt x="3868730" y="1091181"/>
                </a:lnTo>
                <a:lnTo>
                  <a:pt x="0" y="109118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p:cNvSpPr/>
          <p:nvPr/>
        </p:nvSpPr>
        <p:spPr>
          <a:xfrm>
            <a:off x="11060596" y="9111710"/>
            <a:ext cx="12740564" cy="2687101"/>
          </a:xfrm>
          <a:custGeom>
            <a:avLst/>
            <a:gdLst/>
            <a:ahLst/>
            <a:cxnLst/>
            <a:rect l="l" t="t" r="r" b="b"/>
            <a:pathLst>
              <a:path w="12740564" h="2687101">
                <a:moveTo>
                  <a:pt x="0" y="0"/>
                </a:moveTo>
                <a:lnTo>
                  <a:pt x="12740564" y="0"/>
                </a:lnTo>
                <a:lnTo>
                  <a:pt x="12740564" y="2687101"/>
                </a:lnTo>
                <a:lnTo>
                  <a:pt x="0" y="268710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7716747" y="-2952385"/>
            <a:ext cx="12827789" cy="12827789"/>
          </a:xfrm>
          <a:custGeom>
            <a:avLst/>
            <a:gdLst/>
            <a:ahLst/>
            <a:cxnLst/>
            <a:rect l="l" t="t" r="r" b="b"/>
            <a:pathLst>
              <a:path w="12827789" h="12827789">
                <a:moveTo>
                  <a:pt x="0" y="0"/>
                </a:moveTo>
                <a:lnTo>
                  <a:pt x="12827789" y="0"/>
                </a:lnTo>
                <a:lnTo>
                  <a:pt x="12827789" y="12827789"/>
                </a:lnTo>
                <a:lnTo>
                  <a:pt x="0" y="12827789"/>
                </a:lnTo>
                <a:lnTo>
                  <a:pt x="0" y="0"/>
                </a:lnTo>
                <a:close/>
              </a:path>
            </a:pathLst>
          </a:custGeom>
          <a:blipFill>
            <a:blip r:embed="rId6">
              <a:alphaModFix amt="42000"/>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s-CO"/>
          </a:p>
        </p:txBody>
      </p:sp>
      <p:sp>
        <p:nvSpPr>
          <p:cNvPr id="5" name="Freeform 5"/>
          <p:cNvSpPr/>
          <p:nvPr/>
        </p:nvSpPr>
        <p:spPr>
          <a:xfrm>
            <a:off x="7107705" y="6862578"/>
            <a:ext cx="2036295" cy="538283"/>
          </a:xfrm>
          <a:custGeom>
            <a:avLst/>
            <a:gdLst/>
            <a:ahLst/>
            <a:cxnLst/>
            <a:rect l="l" t="t" r="r" b="b"/>
            <a:pathLst>
              <a:path w="2036295" h="538283">
                <a:moveTo>
                  <a:pt x="0" y="0"/>
                </a:moveTo>
                <a:lnTo>
                  <a:pt x="2036295" y="0"/>
                </a:lnTo>
                <a:lnTo>
                  <a:pt x="2036295" y="538283"/>
                </a:lnTo>
                <a:lnTo>
                  <a:pt x="0" y="538283"/>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s-CO"/>
          </a:p>
        </p:txBody>
      </p:sp>
      <p:sp>
        <p:nvSpPr>
          <p:cNvPr id="6" name="Freeform 6"/>
          <p:cNvSpPr/>
          <p:nvPr/>
        </p:nvSpPr>
        <p:spPr>
          <a:xfrm>
            <a:off x="-993243" y="6411002"/>
            <a:ext cx="3416573" cy="903151"/>
          </a:xfrm>
          <a:custGeom>
            <a:avLst/>
            <a:gdLst/>
            <a:ahLst/>
            <a:cxnLst/>
            <a:rect l="l" t="t" r="r" b="b"/>
            <a:pathLst>
              <a:path w="3416573" h="903151">
                <a:moveTo>
                  <a:pt x="0" y="0"/>
                </a:moveTo>
                <a:lnTo>
                  <a:pt x="3416573" y="0"/>
                </a:lnTo>
                <a:lnTo>
                  <a:pt x="3416573" y="903152"/>
                </a:lnTo>
                <a:lnTo>
                  <a:pt x="0" y="903152"/>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s-CO"/>
          </a:p>
        </p:txBody>
      </p:sp>
      <p:sp>
        <p:nvSpPr>
          <p:cNvPr id="7" name="Freeform 7"/>
          <p:cNvSpPr/>
          <p:nvPr/>
        </p:nvSpPr>
        <p:spPr>
          <a:xfrm>
            <a:off x="4718215" y="7745489"/>
            <a:ext cx="1420650" cy="375541"/>
          </a:xfrm>
          <a:custGeom>
            <a:avLst/>
            <a:gdLst/>
            <a:ahLst/>
            <a:cxnLst/>
            <a:rect l="l" t="t" r="r" b="b"/>
            <a:pathLst>
              <a:path w="1420650" h="375541">
                <a:moveTo>
                  <a:pt x="0" y="0"/>
                </a:moveTo>
                <a:lnTo>
                  <a:pt x="1420650" y="0"/>
                </a:lnTo>
                <a:lnTo>
                  <a:pt x="1420650" y="375540"/>
                </a:lnTo>
                <a:lnTo>
                  <a:pt x="0" y="37554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s-CO"/>
          </a:p>
        </p:txBody>
      </p:sp>
      <p:sp>
        <p:nvSpPr>
          <p:cNvPr id="8" name="Freeform 8"/>
          <p:cNvSpPr/>
          <p:nvPr/>
        </p:nvSpPr>
        <p:spPr>
          <a:xfrm>
            <a:off x="5792470" y="-1191130"/>
            <a:ext cx="4600773" cy="1965785"/>
          </a:xfrm>
          <a:custGeom>
            <a:avLst/>
            <a:gdLst/>
            <a:ahLst/>
            <a:cxnLst/>
            <a:rect l="l" t="t" r="r" b="b"/>
            <a:pathLst>
              <a:path w="4600773" h="1965785">
                <a:moveTo>
                  <a:pt x="0" y="0"/>
                </a:moveTo>
                <a:lnTo>
                  <a:pt x="4600773" y="0"/>
                </a:lnTo>
                <a:lnTo>
                  <a:pt x="4600773" y="1965785"/>
                </a:lnTo>
                <a:lnTo>
                  <a:pt x="0" y="1965785"/>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s-CO"/>
          </a:p>
        </p:txBody>
      </p:sp>
      <p:sp>
        <p:nvSpPr>
          <p:cNvPr id="9" name="Freeform 9"/>
          <p:cNvSpPr/>
          <p:nvPr/>
        </p:nvSpPr>
        <p:spPr>
          <a:xfrm>
            <a:off x="15532870" y="-518516"/>
            <a:ext cx="5853036" cy="1547216"/>
          </a:xfrm>
          <a:custGeom>
            <a:avLst/>
            <a:gdLst/>
            <a:ahLst/>
            <a:cxnLst/>
            <a:rect l="l" t="t" r="r" b="b"/>
            <a:pathLst>
              <a:path w="5853036" h="1547216">
                <a:moveTo>
                  <a:pt x="0" y="0"/>
                </a:moveTo>
                <a:lnTo>
                  <a:pt x="5853036" y="0"/>
                </a:lnTo>
                <a:lnTo>
                  <a:pt x="5853036" y="1547216"/>
                </a:lnTo>
                <a:lnTo>
                  <a:pt x="0" y="1547216"/>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s-CO"/>
          </a:p>
        </p:txBody>
      </p:sp>
      <p:sp>
        <p:nvSpPr>
          <p:cNvPr id="10" name="Freeform 10"/>
          <p:cNvSpPr/>
          <p:nvPr/>
        </p:nvSpPr>
        <p:spPr>
          <a:xfrm>
            <a:off x="16799872" y="5143500"/>
            <a:ext cx="1262012" cy="539223"/>
          </a:xfrm>
          <a:custGeom>
            <a:avLst/>
            <a:gdLst/>
            <a:ahLst/>
            <a:cxnLst/>
            <a:rect l="l" t="t" r="r" b="b"/>
            <a:pathLst>
              <a:path w="1262012" h="539223">
                <a:moveTo>
                  <a:pt x="0" y="0"/>
                </a:moveTo>
                <a:lnTo>
                  <a:pt x="1262011" y="0"/>
                </a:lnTo>
                <a:lnTo>
                  <a:pt x="1262011" y="539223"/>
                </a:lnTo>
                <a:lnTo>
                  <a:pt x="0" y="539223"/>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s-CO"/>
          </a:p>
        </p:txBody>
      </p:sp>
      <p:sp>
        <p:nvSpPr>
          <p:cNvPr id="11" name="Freeform 11"/>
          <p:cNvSpPr/>
          <p:nvPr/>
        </p:nvSpPr>
        <p:spPr>
          <a:xfrm flipH="1">
            <a:off x="0" y="9258300"/>
            <a:ext cx="12740564" cy="2687101"/>
          </a:xfrm>
          <a:custGeom>
            <a:avLst/>
            <a:gdLst/>
            <a:ahLst/>
            <a:cxnLst/>
            <a:rect l="l" t="t" r="r" b="b"/>
            <a:pathLst>
              <a:path w="12740564" h="2687101">
                <a:moveTo>
                  <a:pt x="12740564" y="0"/>
                </a:moveTo>
                <a:lnTo>
                  <a:pt x="0" y="0"/>
                </a:lnTo>
                <a:lnTo>
                  <a:pt x="0" y="2687101"/>
                </a:lnTo>
                <a:lnTo>
                  <a:pt x="12740564" y="2687101"/>
                </a:lnTo>
                <a:lnTo>
                  <a:pt x="12740564"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12" name="Freeform 12"/>
          <p:cNvSpPr/>
          <p:nvPr/>
        </p:nvSpPr>
        <p:spPr>
          <a:xfrm>
            <a:off x="11194282" y="2180672"/>
            <a:ext cx="6236596" cy="5940357"/>
          </a:xfrm>
          <a:custGeom>
            <a:avLst/>
            <a:gdLst/>
            <a:ahLst/>
            <a:cxnLst/>
            <a:rect l="l" t="t" r="r" b="b"/>
            <a:pathLst>
              <a:path w="6236596" h="5940357">
                <a:moveTo>
                  <a:pt x="0" y="0"/>
                </a:moveTo>
                <a:lnTo>
                  <a:pt x="6236596" y="0"/>
                </a:lnTo>
                <a:lnTo>
                  <a:pt x="6236596" y="5940357"/>
                </a:lnTo>
                <a:lnTo>
                  <a:pt x="0" y="5940357"/>
                </a:lnTo>
                <a:lnTo>
                  <a:pt x="0" y="0"/>
                </a:lnTo>
                <a:close/>
              </a:path>
            </a:pathLst>
          </a:custGeom>
          <a:blipFill>
            <a:blip r:embed="rId12"/>
            <a:stretch>
              <a:fillRect/>
            </a:stretch>
          </a:blipFill>
        </p:spPr>
        <p:txBody>
          <a:bodyPr/>
          <a:lstStyle/>
          <a:p>
            <a:endParaRPr lang="es-CO"/>
          </a:p>
        </p:txBody>
      </p:sp>
      <p:sp>
        <p:nvSpPr>
          <p:cNvPr id="13" name="TextBox 13"/>
          <p:cNvSpPr txBox="1"/>
          <p:nvPr/>
        </p:nvSpPr>
        <p:spPr>
          <a:xfrm>
            <a:off x="975259" y="3549920"/>
            <a:ext cx="11169420" cy="1850821"/>
          </a:xfrm>
          <a:prstGeom prst="rect">
            <a:avLst/>
          </a:prstGeom>
        </p:spPr>
        <p:txBody>
          <a:bodyPr lIns="0" tIns="0" rIns="0" bIns="0" rtlCol="0" anchor="t">
            <a:spAutoFit/>
          </a:bodyPr>
          <a:lstStyle/>
          <a:p>
            <a:pPr marL="0" lvl="0" indent="0" algn="l">
              <a:lnSpc>
                <a:spcPts val="14282"/>
              </a:lnSpc>
              <a:spcBef>
                <a:spcPct val="0"/>
              </a:spcBef>
            </a:pPr>
            <a:r>
              <a:rPr lang="en-US" sz="12983">
                <a:solidFill>
                  <a:srgbClr val="643E00"/>
                </a:solidFill>
                <a:latin typeface="Bogart Heavy"/>
              </a:rPr>
              <a:t>Eucaristía</a:t>
            </a:r>
          </a:p>
        </p:txBody>
      </p:sp>
      <p:sp>
        <p:nvSpPr>
          <p:cNvPr id="14" name="TextBox 14"/>
          <p:cNvSpPr txBox="1"/>
          <p:nvPr/>
        </p:nvSpPr>
        <p:spPr>
          <a:xfrm>
            <a:off x="993792" y="2427393"/>
            <a:ext cx="9207869" cy="1089262"/>
          </a:xfrm>
          <a:prstGeom prst="rect">
            <a:avLst/>
          </a:prstGeom>
        </p:spPr>
        <p:txBody>
          <a:bodyPr lIns="0" tIns="0" rIns="0" bIns="0" rtlCol="0" anchor="t">
            <a:spAutoFit/>
          </a:bodyPr>
          <a:lstStyle/>
          <a:p>
            <a:pPr marL="0" lvl="0" indent="0" algn="l">
              <a:lnSpc>
                <a:spcPts val="8420"/>
              </a:lnSpc>
              <a:spcBef>
                <a:spcPct val="0"/>
              </a:spcBef>
            </a:pPr>
            <a:r>
              <a:rPr lang="en-US" sz="7655" spc="76">
                <a:solidFill>
                  <a:srgbClr val="643E00"/>
                </a:solidFill>
                <a:latin typeface="Bogart Heavy"/>
              </a:rPr>
              <a:t>Partes de la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flipH="1">
            <a:off x="-2183313" y="6636315"/>
            <a:ext cx="24155739" cy="3908838"/>
          </a:xfrm>
          <a:custGeom>
            <a:avLst/>
            <a:gdLst/>
            <a:ahLst/>
            <a:cxnLst/>
            <a:rect l="l" t="t" r="r" b="b"/>
            <a:pathLst>
              <a:path w="24155739" h="3908838">
                <a:moveTo>
                  <a:pt x="24155738" y="0"/>
                </a:moveTo>
                <a:lnTo>
                  <a:pt x="0" y="0"/>
                </a:lnTo>
                <a:lnTo>
                  <a:pt x="0" y="3908838"/>
                </a:lnTo>
                <a:lnTo>
                  <a:pt x="24155738" y="3908838"/>
                </a:lnTo>
                <a:lnTo>
                  <a:pt x="24155738"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grpSp>
        <p:nvGrpSpPr>
          <p:cNvPr id="3" name="Group 3"/>
          <p:cNvGrpSpPr/>
          <p:nvPr/>
        </p:nvGrpSpPr>
        <p:grpSpPr>
          <a:xfrm>
            <a:off x="1336271" y="773218"/>
            <a:ext cx="15958852" cy="8612823"/>
            <a:chOff x="0" y="0"/>
            <a:chExt cx="21278469" cy="11483764"/>
          </a:xfrm>
        </p:grpSpPr>
        <p:sp>
          <p:nvSpPr>
            <p:cNvPr id="4" name="Freeform 4"/>
            <p:cNvSpPr/>
            <p:nvPr/>
          </p:nvSpPr>
          <p:spPr>
            <a:xfrm>
              <a:off x="9965027" y="170321"/>
              <a:ext cx="11313443" cy="11313443"/>
            </a:xfrm>
            <a:custGeom>
              <a:avLst/>
              <a:gdLst/>
              <a:ahLst/>
              <a:cxnLst/>
              <a:rect l="l" t="t" r="r" b="b"/>
              <a:pathLst>
                <a:path w="11313443" h="11313443">
                  <a:moveTo>
                    <a:pt x="0" y="0"/>
                  </a:moveTo>
                  <a:lnTo>
                    <a:pt x="11313442" y="0"/>
                  </a:lnTo>
                  <a:lnTo>
                    <a:pt x="11313442" y="11313443"/>
                  </a:lnTo>
                  <a:lnTo>
                    <a:pt x="0" y="1131344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5" name="Freeform 5"/>
            <p:cNvSpPr/>
            <p:nvPr/>
          </p:nvSpPr>
          <p:spPr>
            <a:xfrm>
              <a:off x="0" y="0"/>
              <a:ext cx="11313443" cy="11313443"/>
            </a:xfrm>
            <a:custGeom>
              <a:avLst/>
              <a:gdLst/>
              <a:ahLst/>
              <a:cxnLst/>
              <a:rect l="l" t="t" r="r" b="b"/>
              <a:pathLst>
                <a:path w="11313443" h="11313443">
                  <a:moveTo>
                    <a:pt x="0" y="0"/>
                  </a:moveTo>
                  <a:lnTo>
                    <a:pt x="11313443" y="0"/>
                  </a:lnTo>
                  <a:lnTo>
                    <a:pt x="11313443" y="11313443"/>
                  </a:lnTo>
                  <a:lnTo>
                    <a:pt x="0" y="113134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CO"/>
            </a:p>
          </p:txBody>
        </p:sp>
      </p:grpSp>
      <p:sp>
        <p:nvSpPr>
          <p:cNvPr id="6" name="AutoShape 6"/>
          <p:cNvSpPr/>
          <p:nvPr/>
        </p:nvSpPr>
        <p:spPr>
          <a:xfrm flipH="1">
            <a:off x="9182100" y="4141475"/>
            <a:ext cx="0" cy="3915859"/>
          </a:xfrm>
          <a:prstGeom prst="line">
            <a:avLst/>
          </a:prstGeom>
          <a:ln w="76200" cap="rnd">
            <a:solidFill>
              <a:srgbClr val="7B413B"/>
            </a:solidFill>
            <a:prstDash val="sysDot"/>
            <a:headEnd type="none" w="sm" len="sm"/>
            <a:tailEnd type="none" w="sm" len="sm"/>
          </a:ln>
        </p:spPr>
        <p:txBody>
          <a:bodyPr/>
          <a:lstStyle/>
          <a:p>
            <a:endParaRPr lang="es-CO"/>
          </a:p>
        </p:txBody>
      </p:sp>
      <p:sp>
        <p:nvSpPr>
          <p:cNvPr id="7" name="AutoShape 7"/>
          <p:cNvSpPr/>
          <p:nvPr/>
        </p:nvSpPr>
        <p:spPr>
          <a:xfrm flipH="1">
            <a:off x="5896425" y="4351623"/>
            <a:ext cx="0" cy="646504"/>
          </a:xfrm>
          <a:prstGeom prst="line">
            <a:avLst/>
          </a:prstGeom>
          <a:ln w="38100" cap="rnd">
            <a:solidFill>
              <a:srgbClr val="FFFFFF"/>
            </a:solidFill>
            <a:prstDash val="solid"/>
            <a:headEnd type="none" w="sm" len="sm"/>
            <a:tailEnd type="none" w="sm" len="sm"/>
          </a:ln>
        </p:spPr>
        <p:txBody>
          <a:bodyPr/>
          <a:lstStyle/>
          <a:p>
            <a:endParaRPr lang="es-CO"/>
          </a:p>
        </p:txBody>
      </p:sp>
      <p:grpSp>
        <p:nvGrpSpPr>
          <p:cNvPr id="8" name="Group 8"/>
          <p:cNvGrpSpPr/>
          <p:nvPr/>
        </p:nvGrpSpPr>
        <p:grpSpPr>
          <a:xfrm>
            <a:off x="3593805" y="3935465"/>
            <a:ext cx="5207295" cy="832316"/>
            <a:chOff x="0" y="0"/>
            <a:chExt cx="1293904" cy="206813"/>
          </a:xfrm>
        </p:grpSpPr>
        <p:sp>
          <p:nvSpPr>
            <p:cNvPr id="9" name="Freeform 9"/>
            <p:cNvSpPr/>
            <p:nvPr/>
          </p:nvSpPr>
          <p:spPr>
            <a:xfrm>
              <a:off x="0" y="0"/>
              <a:ext cx="1293904" cy="206813"/>
            </a:xfrm>
            <a:custGeom>
              <a:avLst/>
              <a:gdLst/>
              <a:ahLst/>
              <a:cxnLst/>
              <a:rect l="l" t="t" r="r" b="b"/>
              <a:pathLst>
                <a:path w="1293904" h="206813">
                  <a:moveTo>
                    <a:pt x="22301" y="0"/>
                  </a:moveTo>
                  <a:lnTo>
                    <a:pt x="1271603" y="0"/>
                  </a:lnTo>
                  <a:cubicBezTo>
                    <a:pt x="1277517" y="0"/>
                    <a:pt x="1283190" y="2350"/>
                    <a:pt x="1287372" y="6532"/>
                  </a:cubicBezTo>
                  <a:cubicBezTo>
                    <a:pt x="1291554" y="10714"/>
                    <a:pt x="1293904" y="16387"/>
                    <a:pt x="1293904" y="22301"/>
                  </a:cubicBezTo>
                  <a:lnTo>
                    <a:pt x="1293904" y="184512"/>
                  </a:lnTo>
                  <a:cubicBezTo>
                    <a:pt x="1293904" y="190427"/>
                    <a:pt x="1291554" y="196099"/>
                    <a:pt x="1287372" y="200281"/>
                  </a:cubicBezTo>
                  <a:cubicBezTo>
                    <a:pt x="1283190" y="204464"/>
                    <a:pt x="1277517" y="206813"/>
                    <a:pt x="1271603" y="206813"/>
                  </a:cubicBezTo>
                  <a:lnTo>
                    <a:pt x="22301" y="206813"/>
                  </a:lnTo>
                  <a:cubicBezTo>
                    <a:pt x="16387" y="206813"/>
                    <a:pt x="10714" y="204464"/>
                    <a:pt x="6532" y="200281"/>
                  </a:cubicBezTo>
                  <a:cubicBezTo>
                    <a:pt x="2350" y="196099"/>
                    <a:pt x="0" y="190427"/>
                    <a:pt x="0" y="184512"/>
                  </a:cubicBezTo>
                  <a:lnTo>
                    <a:pt x="0" y="22301"/>
                  </a:lnTo>
                  <a:cubicBezTo>
                    <a:pt x="0" y="16387"/>
                    <a:pt x="2350" y="10714"/>
                    <a:pt x="6532" y="6532"/>
                  </a:cubicBezTo>
                  <a:cubicBezTo>
                    <a:pt x="10714" y="2350"/>
                    <a:pt x="16387" y="0"/>
                    <a:pt x="22301" y="0"/>
                  </a:cubicBezTo>
                  <a:close/>
                </a:path>
              </a:pathLst>
            </a:custGeom>
            <a:solidFill>
              <a:srgbClr val="643E00"/>
            </a:solidFill>
          </p:spPr>
          <p:txBody>
            <a:bodyPr/>
            <a:lstStyle/>
            <a:p>
              <a:endParaRPr lang="es-CO"/>
            </a:p>
          </p:txBody>
        </p:sp>
        <p:sp>
          <p:nvSpPr>
            <p:cNvPr id="10" name="TextBox 10"/>
            <p:cNvSpPr txBox="1"/>
            <p:nvPr/>
          </p:nvSpPr>
          <p:spPr>
            <a:xfrm>
              <a:off x="0" y="-85725"/>
              <a:ext cx="1293904" cy="292538"/>
            </a:xfrm>
            <a:prstGeom prst="rect">
              <a:avLst/>
            </a:prstGeom>
          </p:spPr>
          <p:txBody>
            <a:bodyPr lIns="0" tIns="0" rIns="0" bIns="0" rtlCol="0" anchor="ctr"/>
            <a:lstStyle/>
            <a:p>
              <a:pPr marL="0" lvl="0" indent="0" algn="ctr">
                <a:lnSpc>
                  <a:spcPts val="5139"/>
                </a:lnSpc>
              </a:pPr>
              <a:r>
                <a:rPr lang="en-US" sz="3670" spc="143">
                  <a:solidFill>
                    <a:srgbClr val="FFFAEF"/>
                  </a:solidFill>
                  <a:latin typeface="Londrina Solid"/>
                </a:rPr>
                <a:t>Liturgia de la palabra</a:t>
              </a:r>
            </a:p>
          </p:txBody>
        </p:sp>
      </p:grpSp>
      <p:grpSp>
        <p:nvGrpSpPr>
          <p:cNvPr id="11" name="Group 11"/>
          <p:cNvGrpSpPr/>
          <p:nvPr/>
        </p:nvGrpSpPr>
        <p:grpSpPr>
          <a:xfrm>
            <a:off x="9563100" y="3935465"/>
            <a:ext cx="5207295" cy="832316"/>
            <a:chOff x="0" y="0"/>
            <a:chExt cx="1293904" cy="206813"/>
          </a:xfrm>
        </p:grpSpPr>
        <p:sp>
          <p:nvSpPr>
            <p:cNvPr id="12" name="Freeform 12"/>
            <p:cNvSpPr/>
            <p:nvPr/>
          </p:nvSpPr>
          <p:spPr>
            <a:xfrm>
              <a:off x="0" y="0"/>
              <a:ext cx="1293904" cy="206813"/>
            </a:xfrm>
            <a:custGeom>
              <a:avLst/>
              <a:gdLst/>
              <a:ahLst/>
              <a:cxnLst/>
              <a:rect l="l" t="t" r="r" b="b"/>
              <a:pathLst>
                <a:path w="1293904" h="206813">
                  <a:moveTo>
                    <a:pt x="22301" y="0"/>
                  </a:moveTo>
                  <a:lnTo>
                    <a:pt x="1271603" y="0"/>
                  </a:lnTo>
                  <a:cubicBezTo>
                    <a:pt x="1277517" y="0"/>
                    <a:pt x="1283190" y="2350"/>
                    <a:pt x="1287372" y="6532"/>
                  </a:cubicBezTo>
                  <a:cubicBezTo>
                    <a:pt x="1291554" y="10714"/>
                    <a:pt x="1293904" y="16387"/>
                    <a:pt x="1293904" y="22301"/>
                  </a:cubicBezTo>
                  <a:lnTo>
                    <a:pt x="1293904" y="184512"/>
                  </a:lnTo>
                  <a:cubicBezTo>
                    <a:pt x="1293904" y="190427"/>
                    <a:pt x="1291554" y="196099"/>
                    <a:pt x="1287372" y="200281"/>
                  </a:cubicBezTo>
                  <a:cubicBezTo>
                    <a:pt x="1283190" y="204464"/>
                    <a:pt x="1277517" y="206813"/>
                    <a:pt x="1271603" y="206813"/>
                  </a:cubicBezTo>
                  <a:lnTo>
                    <a:pt x="22301" y="206813"/>
                  </a:lnTo>
                  <a:cubicBezTo>
                    <a:pt x="16387" y="206813"/>
                    <a:pt x="10714" y="204464"/>
                    <a:pt x="6532" y="200281"/>
                  </a:cubicBezTo>
                  <a:cubicBezTo>
                    <a:pt x="2350" y="196099"/>
                    <a:pt x="0" y="190427"/>
                    <a:pt x="0" y="184512"/>
                  </a:cubicBezTo>
                  <a:lnTo>
                    <a:pt x="0" y="22301"/>
                  </a:lnTo>
                  <a:cubicBezTo>
                    <a:pt x="0" y="16387"/>
                    <a:pt x="2350" y="10714"/>
                    <a:pt x="6532" y="6532"/>
                  </a:cubicBezTo>
                  <a:cubicBezTo>
                    <a:pt x="10714" y="2350"/>
                    <a:pt x="16387" y="0"/>
                    <a:pt x="22301" y="0"/>
                  </a:cubicBezTo>
                  <a:close/>
                </a:path>
              </a:pathLst>
            </a:custGeom>
            <a:solidFill>
              <a:srgbClr val="643E00"/>
            </a:solidFill>
          </p:spPr>
          <p:txBody>
            <a:bodyPr/>
            <a:lstStyle/>
            <a:p>
              <a:endParaRPr lang="es-CO"/>
            </a:p>
          </p:txBody>
        </p:sp>
        <p:sp>
          <p:nvSpPr>
            <p:cNvPr id="13" name="TextBox 13"/>
            <p:cNvSpPr txBox="1"/>
            <p:nvPr/>
          </p:nvSpPr>
          <p:spPr>
            <a:xfrm>
              <a:off x="0" y="-85725"/>
              <a:ext cx="1293904" cy="292538"/>
            </a:xfrm>
            <a:prstGeom prst="rect">
              <a:avLst/>
            </a:prstGeom>
          </p:spPr>
          <p:txBody>
            <a:bodyPr lIns="0" tIns="0" rIns="0" bIns="0" rtlCol="0" anchor="ctr"/>
            <a:lstStyle/>
            <a:p>
              <a:pPr marL="0" lvl="0" indent="0" algn="ctr">
                <a:lnSpc>
                  <a:spcPts val="5139"/>
                </a:lnSpc>
              </a:pPr>
              <a:r>
                <a:rPr lang="en-US" sz="3670" spc="143">
                  <a:solidFill>
                    <a:srgbClr val="FFFAEF"/>
                  </a:solidFill>
                  <a:latin typeface="Londrina Solid"/>
                </a:rPr>
                <a:t>Liturgia de la Eucaristía</a:t>
              </a:r>
            </a:p>
          </p:txBody>
        </p:sp>
      </p:grpSp>
      <p:sp>
        <p:nvSpPr>
          <p:cNvPr id="14" name="Freeform 14"/>
          <p:cNvSpPr/>
          <p:nvPr/>
        </p:nvSpPr>
        <p:spPr>
          <a:xfrm>
            <a:off x="16636397" y="8590734"/>
            <a:ext cx="885283" cy="1183358"/>
          </a:xfrm>
          <a:custGeom>
            <a:avLst/>
            <a:gdLst/>
            <a:ahLst/>
            <a:cxnLst/>
            <a:rect l="l" t="t" r="r" b="b"/>
            <a:pathLst>
              <a:path w="885283" h="1183358">
                <a:moveTo>
                  <a:pt x="0" y="0"/>
                </a:moveTo>
                <a:lnTo>
                  <a:pt x="885282" y="0"/>
                </a:lnTo>
                <a:lnTo>
                  <a:pt x="885282" y="1183357"/>
                </a:lnTo>
                <a:lnTo>
                  <a:pt x="0" y="1183357"/>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s-CO"/>
          </a:p>
        </p:txBody>
      </p:sp>
      <p:sp>
        <p:nvSpPr>
          <p:cNvPr id="15" name="TextBox 15"/>
          <p:cNvSpPr txBox="1"/>
          <p:nvPr/>
        </p:nvSpPr>
        <p:spPr>
          <a:xfrm>
            <a:off x="3593805" y="4933135"/>
            <a:ext cx="5129884" cy="3657600"/>
          </a:xfrm>
          <a:prstGeom prst="rect">
            <a:avLst/>
          </a:prstGeom>
        </p:spPr>
        <p:txBody>
          <a:bodyPr lIns="0" tIns="0" rIns="0" bIns="0" rtlCol="0" anchor="t">
            <a:spAutoFit/>
          </a:bodyPr>
          <a:lstStyle/>
          <a:p>
            <a:pPr marL="647713" lvl="1" indent="-323856" algn="l">
              <a:lnSpc>
                <a:spcPts val="3600"/>
              </a:lnSpc>
              <a:buFont typeface="Arial"/>
              <a:buChar char="•"/>
            </a:pPr>
            <a:r>
              <a:rPr lang="en-US" sz="3000">
                <a:solidFill>
                  <a:srgbClr val="402B0A"/>
                </a:solidFill>
                <a:latin typeface="Dekko"/>
              </a:rPr>
              <a:t>Ritos iniciales</a:t>
            </a:r>
          </a:p>
          <a:p>
            <a:pPr marL="647713" lvl="1" indent="-323856" algn="l">
              <a:lnSpc>
                <a:spcPts val="3600"/>
              </a:lnSpc>
              <a:buFont typeface="Arial"/>
              <a:buChar char="•"/>
            </a:pPr>
            <a:r>
              <a:rPr lang="en-US" sz="3000">
                <a:solidFill>
                  <a:srgbClr val="402B0A"/>
                </a:solidFill>
                <a:latin typeface="Dekko"/>
              </a:rPr>
              <a:t>Acto penitencial</a:t>
            </a:r>
          </a:p>
          <a:p>
            <a:pPr marL="647713" lvl="1" indent="-323856" algn="l">
              <a:lnSpc>
                <a:spcPts val="3600"/>
              </a:lnSpc>
              <a:buFont typeface="Arial"/>
              <a:buChar char="•"/>
            </a:pPr>
            <a:r>
              <a:rPr lang="en-US" sz="3000">
                <a:solidFill>
                  <a:srgbClr val="402B0A"/>
                </a:solidFill>
                <a:latin typeface="Dekko"/>
              </a:rPr>
              <a:t>Gloria</a:t>
            </a:r>
          </a:p>
          <a:p>
            <a:pPr marL="647713" lvl="1" indent="-323856" algn="l">
              <a:lnSpc>
                <a:spcPts val="3600"/>
              </a:lnSpc>
              <a:buFont typeface="Arial"/>
              <a:buChar char="•"/>
            </a:pPr>
            <a:r>
              <a:rPr lang="en-US" sz="3000">
                <a:solidFill>
                  <a:srgbClr val="402B0A"/>
                </a:solidFill>
                <a:latin typeface="Dekko"/>
              </a:rPr>
              <a:t>Oración colecta</a:t>
            </a:r>
          </a:p>
          <a:p>
            <a:pPr marL="647713" lvl="1" indent="-323856" algn="l">
              <a:lnSpc>
                <a:spcPts val="3600"/>
              </a:lnSpc>
              <a:buFont typeface="Arial"/>
              <a:buChar char="•"/>
            </a:pPr>
            <a:r>
              <a:rPr lang="en-US" sz="3000">
                <a:solidFill>
                  <a:srgbClr val="402B0A"/>
                </a:solidFill>
                <a:latin typeface="Dekko"/>
              </a:rPr>
              <a:t>Lecturas</a:t>
            </a:r>
          </a:p>
          <a:p>
            <a:pPr marL="647713" lvl="1" indent="-323856" algn="l">
              <a:lnSpc>
                <a:spcPts val="3600"/>
              </a:lnSpc>
              <a:buFont typeface="Arial"/>
              <a:buChar char="•"/>
            </a:pPr>
            <a:r>
              <a:rPr lang="en-US" sz="3000">
                <a:solidFill>
                  <a:srgbClr val="402B0A"/>
                </a:solidFill>
                <a:latin typeface="Dekko"/>
              </a:rPr>
              <a:t>Homilía</a:t>
            </a:r>
          </a:p>
          <a:p>
            <a:pPr marL="647713" lvl="1" indent="-323856" algn="l">
              <a:lnSpc>
                <a:spcPts val="3600"/>
              </a:lnSpc>
              <a:buFont typeface="Arial"/>
              <a:buChar char="•"/>
            </a:pPr>
            <a:r>
              <a:rPr lang="en-US" sz="3000">
                <a:solidFill>
                  <a:srgbClr val="402B0A"/>
                </a:solidFill>
                <a:latin typeface="Dekko"/>
              </a:rPr>
              <a:t>Profesión de fe</a:t>
            </a:r>
          </a:p>
          <a:p>
            <a:pPr marL="647713" lvl="1" indent="-323856" algn="l">
              <a:lnSpc>
                <a:spcPts val="3600"/>
              </a:lnSpc>
              <a:buFont typeface="Arial"/>
              <a:buChar char="•"/>
            </a:pPr>
            <a:r>
              <a:rPr lang="en-US" sz="3000">
                <a:solidFill>
                  <a:srgbClr val="402B0A"/>
                </a:solidFill>
                <a:latin typeface="Dekko"/>
              </a:rPr>
              <a:t>Oración de los fieles</a:t>
            </a:r>
          </a:p>
        </p:txBody>
      </p:sp>
      <p:sp>
        <p:nvSpPr>
          <p:cNvPr id="16" name="TextBox 16"/>
          <p:cNvSpPr txBox="1"/>
          <p:nvPr/>
        </p:nvSpPr>
        <p:spPr>
          <a:xfrm>
            <a:off x="3736162" y="1832351"/>
            <a:ext cx="10815676" cy="1676280"/>
          </a:xfrm>
          <a:prstGeom prst="rect">
            <a:avLst/>
          </a:prstGeom>
        </p:spPr>
        <p:txBody>
          <a:bodyPr lIns="0" tIns="0" rIns="0" bIns="0" rtlCol="0" anchor="t">
            <a:spAutoFit/>
          </a:bodyPr>
          <a:lstStyle/>
          <a:p>
            <a:pPr marL="0" lvl="0" indent="0" algn="ctr">
              <a:lnSpc>
                <a:spcPts val="6589"/>
              </a:lnSpc>
              <a:spcBef>
                <a:spcPct val="0"/>
              </a:spcBef>
            </a:pPr>
            <a:r>
              <a:rPr lang="en-US" sz="5990">
                <a:solidFill>
                  <a:srgbClr val="643E00"/>
                </a:solidFill>
                <a:latin typeface="Bogart Heavy"/>
              </a:rPr>
              <a:t>La Eucaristía se compone de dos partes</a:t>
            </a:r>
          </a:p>
        </p:txBody>
      </p:sp>
      <p:sp>
        <p:nvSpPr>
          <p:cNvPr id="17" name="TextBox 17"/>
          <p:cNvSpPr txBox="1"/>
          <p:nvPr/>
        </p:nvSpPr>
        <p:spPr>
          <a:xfrm>
            <a:off x="9563100" y="4998127"/>
            <a:ext cx="5129884" cy="2743200"/>
          </a:xfrm>
          <a:prstGeom prst="rect">
            <a:avLst/>
          </a:prstGeom>
        </p:spPr>
        <p:txBody>
          <a:bodyPr lIns="0" tIns="0" rIns="0" bIns="0" rtlCol="0" anchor="t">
            <a:spAutoFit/>
          </a:bodyPr>
          <a:lstStyle/>
          <a:p>
            <a:pPr marL="647713" lvl="1" indent="-323856" algn="l">
              <a:lnSpc>
                <a:spcPts val="3600"/>
              </a:lnSpc>
              <a:buFont typeface="Arial"/>
              <a:buChar char="•"/>
            </a:pPr>
            <a:r>
              <a:rPr lang="en-US" sz="3000">
                <a:solidFill>
                  <a:srgbClr val="402B0A"/>
                </a:solidFill>
                <a:latin typeface="Dekko"/>
              </a:rPr>
              <a:t>Ofertorio</a:t>
            </a:r>
          </a:p>
          <a:p>
            <a:pPr marL="647713" lvl="1" indent="-323856" algn="l">
              <a:lnSpc>
                <a:spcPts val="3600"/>
              </a:lnSpc>
              <a:buFont typeface="Arial"/>
              <a:buChar char="•"/>
            </a:pPr>
            <a:r>
              <a:rPr lang="en-US" sz="3000">
                <a:solidFill>
                  <a:srgbClr val="402B0A"/>
                </a:solidFill>
                <a:latin typeface="Dekko"/>
              </a:rPr>
              <a:t>Prefacio</a:t>
            </a:r>
          </a:p>
          <a:p>
            <a:pPr marL="647713" lvl="1" indent="-323856" algn="l">
              <a:lnSpc>
                <a:spcPts val="3600"/>
              </a:lnSpc>
              <a:buFont typeface="Arial"/>
              <a:buChar char="•"/>
            </a:pPr>
            <a:r>
              <a:rPr lang="en-US" sz="3000">
                <a:solidFill>
                  <a:srgbClr val="402B0A"/>
                </a:solidFill>
                <a:latin typeface="Dekko"/>
              </a:rPr>
              <a:t>Consagración</a:t>
            </a:r>
          </a:p>
          <a:p>
            <a:pPr marL="647713" lvl="1" indent="-323856" algn="l">
              <a:lnSpc>
                <a:spcPts val="3600"/>
              </a:lnSpc>
              <a:buFont typeface="Arial"/>
              <a:buChar char="•"/>
            </a:pPr>
            <a:r>
              <a:rPr lang="en-US" sz="3000">
                <a:solidFill>
                  <a:srgbClr val="402B0A"/>
                </a:solidFill>
                <a:latin typeface="Dekko"/>
              </a:rPr>
              <a:t>Plegaria Eucaristíca</a:t>
            </a:r>
          </a:p>
          <a:p>
            <a:pPr marL="647713" lvl="1" indent="-323856" algn="l">
              <a:lnSpc>
                <a:spcPts val="3600"/>
              </a:lnSpc>
              <a:buFont typeface="Arial"/>
              <a:buChar char="•"/>
            </a:pPr>
            <a:r>
              <a:rPr lang="en-US" sz="3000">
                <a:solidFill>
                  <a:srgbClr val="402B0A"/>
                </a:solidFill>
                <a:latin typeface="Dekko"/>
              </a:rPr>
              <a:t>Rito de la comunión</a:t>
            </a:r>
          </a:p>
          <a:p>
            <a:pPr marL="647713" lvl="1" indent="-323856" algn="l">
              <a:lnSpc>
                <a:spcPts val="3600"/>
              </a:lnSpc>
              <a:buFont typeface="Arial"/>
              <a:buChar char="•"/>
            </a:pPr>
            <a:r>
              <a:rPr lang="en-US" sz="3000">
                <a:solidFill>
                  <a:srgbClr val="402B0A"/>
                </a:solidFill>
                <a:latin typeface="Dekko"/>
              </a:rPr>
              <a:t>Ritos finales</a:t>
            </a:r>
          </a:p>
        </p:txBody>
      </p:sp>
      <p:sp>
        <p:nvSpPr>
          <p:cNvPr id="18" name="Freeform 18"/>
          <p:cNvSpPr/>
          <p:nvPr/>
        </p:nvSpPr>
        <p:spPr>
          <a:xfrm>
            <a:off x="17295123" y="6633116"/>
            <a:ext cx="591784" cy="791038"/>
          </a:xfrm>
          <a:custGeom>
            <a:avLst/>
            <a:gdLst/>
            <a:ahLst/>
            <a:cxnLst/>
            <a:rect l="l" t="t" r="r" b="b"/>
            <a:pathLst>
              <a:path w="591784" h="791038">
                <a:moveTo>
                  <a:pt x="0" y="0"/>
                </a:moveTo>
                <a:lnTo>
                  <a:pt x="591784" y="0"/>
                </a:lnTo>
                <a:lnTo>
                  <a:pt x="591784" y="791038"/>
                </a:lnTo>
                <a:lnTo>
                  <a:pt x="0" y="791038"/>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s-CO"/>
          </a:p>
        </p:txBody>
      </p:sp>
      <p:sp>
        <p:nvSpPr>
          <p:cNvPr id="19" name="Freeform 19"/>
          <p:cNvSpPr/>
          <p:nvPr/>
        </p:nvSpPr>
        <p:spPr>
          <a:xfrm>
            <a:off x="325387" y="7028635"/>
            <a:ext cx="591784" cy="791038"/>
          </a:xfrm>
          <a:custGeom>
            <a:avLst/>
            <a:gdLst/>
            <a:ahLst/>
            <a:cxnLst/>
            <a:rect l="l" t="t" r="r" b="b"/>
            <a:pathLst>
              <a:path w="591784" h="791038">
                <a:moveTo>
                  <a:pt x="0" y="0"/>
                </a:moveTo>
                <a:lnTo>
                  <a:pt x="591784" y="0"/>
                </a:lnTo>
                <a:lnTo>
                  <a:pt x="591784" y="791038"/>
                </a:lnTo>
                <a:lnTo>
                  <a:pt x="0" y="791038"/>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s-CO"/>
          </a:p>
        </p:txBody>
      </p:sp>
      <p:sp>
        <p:nvSpPr>
          <p:cNvPr id="20" name="Freeform 20"/>
          <p:cNvSpPr/>
          <p:nvPr/>
        </p:nvSpPr>
        <p:spPr>
          <a:xfrm>
            <a:off x="621279" y="8364392"/>
            <a:ext cx="1054611" cy="1409699"/>
          </a:xfrm>
          <a:custGeom>
            <a:avLst/>
            <a:gdLst/>
            <a:ahLst/>
            <a:cxnLst/>
            <a:rect l="l" t="t" r="r" b="b"/>
            <a:pathLst>
              <a:path w="1054611" h="1409699">
                <a:moveTo>
                  <a:pt x="0" y="0"/>
                </a:moveTo>
                <a:lnTo>
                  <a:pt x="1054612" y="0"/>
                </a:lnTo>
                <a:lnTo>
                  <a:pt x="1054612" y="1409699"/>
                </a:lnTo>
                <a:lnTo>
                  <a:pt x="0" y="140969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s-CO"/>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flipH="1">
            <a:off x="-251467" y="8237423"/>
            <a:ext cx="18360057" cy="2970991"/>
          </a:xfrm>
          <a:custGeom>
            <a:avLst/>
            <a:gdLst/>
            <a:ahLst/>
            <a:cxnLst/>
            <a:rect l="l" t="t" r="r" b="b"/>
            <a:pathLst>
              <a:path w="18360057" h="2970991">
                <a:moveTo>
                  <a:pt x="18360057" y="0"/>
                </a:moveTo>
                <a:lnTo>
                  <a:pt x="0" y="0"/>
                </a:lnTo>
                <a:lnTo>
                  <a:pt x="0" y="2970991"/>
                </a:lnTo>
                <a:lnTo>
                  <a:pt x="18360057" y="2970991"/>
                </a:lnTo>
                <a:lnTo>
                  <a:pt x="18360057"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8348831" y="2635180"/>
            <a:ext cx="2475091" cy="654276"/>
          </a:xfrm>
          <a:custGeom>
            <a:avLst/>
            <a:gdLst/>
            <a:ahLst/>
            <a:cxnLst/>
            <a:rect l="l" t="t" r="r" b="b"/>
            <a:pathLst>
              <a:path w="2475091" h="654276">
                <a:moveTo>
                  <a:pt x="0" y="0"/>
                </a:moveTo>
                <a:lnTo>
                  <a:pt x="2475092" y="0"/>
                </a:lnTo>
                <a:lnTo>
                  <a:pt x="2475092" y="654276"/>
                </a:lnTo>
                <a:lnTo>
                  <a:pt x="0" y="654276"/>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2702699" y="1504330"/>
            <a:ext cx="6441301" cy="6597236"/>
          </a:xfrm>
          <a:custGeom>
            <a:avLst/>
            <a:gdLst/>
            <a:ahLst/>
            <a:cxnLst/>
            <a:rect l="l" t="t" r="r" b="b"/>
            <a:pathLst>
              <a:path w="6441301" h="6597236">
                <a:moveTo>
                  <a:pt x="0" y="0"/>
                </a:moveTo>
                <a:lnTo>
                  <a:pt x="6441301" y="0"/>
                </a:lnTo>
                <a:lnTo>
                  <a:pt x="6441301" y="6597236"/>
                </a:lnTo>
                <a:lnTo>
                  <a:pt x="0" y="659723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CO"/>
          </a:p>
        </p:txBody>
      </p:sp>
      <p:sp>
        <p:nvSpPr>
          <p:cNvPr id="5" name="Freeform 5"/>
          <p:cNvSpPr/>
          <p:nvPr/>
        </p:nvSpPr>
        <p:spPr>
          <a:xfrm>
            <a:off x="17650066" y="5318423"/>
            <a:ext cx="917049" cy="242417"/>
          </a:xfrm>
          <a:custGeom>
            <a:avLst/>
            <a:gdLst/>
            <a:ahLst/>
            <a:cxnLst/>
            <a:rect l="l" t="t" r="r" b="b"/>
            <a:pathLst>
              <a:path w="917049" h="242417">
                <a:moveTo>
                  <a:pt x="0" y="0"/>
                </a:moveTo>
                <a:lnTo>
                  <a:pt x="917049" y="0"/>
                </a:lnTo>
                <a:lnTo>
                  <a:pt x="917049" y="242417"/>
                </a:lnTo>
                <a:lnTo>
                  <a:pt x="0" y="242417"/>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6" name="Freeform 6"/>
          <p:cNvSpPr/>
          <p:nvPr/>
        </p:nvSpPr>
        <p:spPr>
          <a:xfrm>
            <a:off x="14371541" y="-888192"/>
            <a:ext cx="4486343" cy="1916892"/>
          </a:xfrm>
          <a:custGeom>
            <a:avLst/>
            <a:gdLst/>
            <a:ahLst/>
            <a:cxnLst/>
            <a:rect l="l" t="t" r="r" b="b"/>
            <a:pathLst>
              <a:path w="4486343" h="1916892">
                <a:moveTo>
                  <a:pt x="0" y="0"/>
                </a:moveTo>
                <a:lnTo>
                  <a:pt x="4486342" y="0"/>
                </a:lnTo>
                <a:lnTo>
                  <a:pt x="4486342" y="1916892"/>
                </a:lnTo>
                <a:lnTo>
                  <a:pt x="0" y="1916892"/>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s-CO"/>
          </a:p>
        </p:txBody>
      </p:sp>
      <p:sp>
        <p:nvSpPr>
          <p:cNvPr id="7" name="Freeform 7"/>
          <p:cNvSpPr/>
          <p:nvPr/>
        </p:nvSpPr>
        <p:spPr>
          <a:xfrm>
            <a:off x="-2589180" y="-330304"/>
            <a:ext cx="6435864" cy="1701284"/>
          </a:xfrm>
          <a:custGeom>
            <a:avLst/>
            <a:gdLst/>
            <a:ahLst/>
            <a:cxnLst/>
            <a:rect l="l" t="t" r="r" b="b"/>
            <a:pathLst>
              <a:path w="6435864" h="1701284">
                <a:moveTo>
                  <a:pt x="0" y="0"/>
                </a:moveTo>
                <a:lnTo>
                  <a:pt x="6435864" y="0"/>
                </a:lnTo>
                <a:lnTo>
                  <a:pt x="6435864" y="1701284"/>
                </a:lnTo>
                <a:lnTo>
                  <a:pt x="0" y="1701284"/>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8" name="Freeform 8"/>
          <p:cNvSpPr/>
          <p:nvPr/>
        </p:nvSpPr>
        <p:spPr>
          <a:xfrm>
            <a:off x="9586377" y="6340388"/>
            <a:ext cx="1539485" cy="406954"/>
          </a:xfrm>
          <a:custGeom>
            <a:avLst/>
            <a:gdLst/>
            <a:ahLst/>
            <a:cxnLst/>
            <a:rect l="l" t="t" r="r" b="b"/>
            <a:pathLst>
              <a:path w="1539485" h="406954">
                <a:moveTo>
                  <a:pt x="0" y="0"/>
                </a:moveTo>
                <a:lnTo>
                  <a:pt x="1539485" y="0"/>
                </a:lnTo>
                <a:lnTo>
                  <a:pt x="1539485" y="406954"/>
                </a:lnTo>
                <a:lnTo>
                  <a:pt x="0" y="406954"/>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9" name="Freeform 9"/>
          <p:cNvSpPr/>
          <p:nvPr/>
        </p:nvSpPr>
        <p:spPr>
          <a:xfrm>
            <a:off x="-467865" y="5233702"/>
            <a:ext cx="2475091" cy="654276"/>
          </a:xfrm>
          <a:custGeom>
            <a:avLst/>
            <a:gdLst/>
            <a:ahLst/>
            <a:cxnLst/>
            <a:rect l="l" t="t" r="r" b="b"/>
            <a:pathLst>
              <a:path w="2475091" h="654276">
                <a:moveTo>
                  <a:pt x="0" y="0"/>
                </a:moveTo>
                <a:lnTo>
                  <a:pt x="2475092" y="0"/>
                </a:lnTo>
                <a:lnTo>
                  <a:pt x="2475092" y="654276"/>
                </a:lnTo>
                <a:lnTo>
                  <a:pt x="0" y="654276"/>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10" name="Freeform 10"/>
          <p:cNvSpPr/>
          <p:nvPr/>
        </p:nvSpPr>
        <p:spPr>
          <a:xfrm>
            <a:off x="1518561" y="7277175"/>
            <a:ext cx="977330" cy="258352"/>
          </a:xfrm>
          <a:custGeom>
            <a:avLst/>
            <a:gdLst/>
            <a:ahLst/>
            <a:cxnLst/>
            <a:rect l="l" t="t" r="r" b="b"/>
            <a:pathLst>
              <a:path w="977330" h="258352">
                <a:moveTo>
                  <a:pt x="0" y="0"/>
                </a:moveTo>
                <a:lnTo>
                  <a:pt x="977331" y="0"/>
                </a:lnTo>
                <a:lnTo>
                  <a:pt x="977331" y="258351"/>
                </a:lnTo>
                <a:lnTo>
                  <a:pt x="0" y="25835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11" name="Freeform 11"/>
          <p:cNvSpPr/>
          <p:nvPr/>
        </p:nvSpPr>
        <p:spPr>
          <a:xfrm>
            <a:off x="11821187" y="2319388"/>
            <a:ext cx="4360654" cy="4701513"/>
          </a:xfrm>
          <a:custGeom>
            <a:avLst/>
            <a:gdLst/>
            <a:ahLst/>
            <a:cxnLst/>
            <a:rect l="l" t="t" r="r" b="b"/>
            <a:pathLst>
              <a:path w="4360654" h="4701513">
                <a:moveTo>
                  <a:pt x="0" y="0"/>
                </a:moveTo>
                <a:lnTo>
                  <a:pt x="4360654" y="0"/>
                </a:lnTo>
                <a:lnTo>
                  <a:pt x="4360654" y="4701513"/>
                </a:lnTo>
                <a:lnTo>
                  <a:pt x="0" y="47015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CO"/>
          </a:p>
        </p:txBody>
      </p:sp>
      <p:sp>
        <p:nvSpPr>
          <p:cNvPr id="12" name="TextBox 12"/>
          <p:cNvSpPr txBox="1"/>
          <p:nvPr/>
        </p:nvSpPr>
        <p:spPr>
          <a:xfrm>
            <a:off x="3175033" y="3038518"/>
            <a:ext cx="5496632" cy="3339454"/>
          </a:xfrm>
          <a:prstGeom prst="rect">
            <a:avLst/>
          </a:prstGeom>
        </p:spPr>
        <p:txBody>
          <a:bodyPr lIns="0" tIns="0" rIns="0" bIns="0" rtlCol="0" anchor="t">
            <a:spAutoFit/>
          </a:bodyPr>
          <a:lstStyle/>
          <a:p>
            <a:pPr algn="ctr">
              <a:lnSpc>
                <a:spcPts val="8744"/>
              </a:lnSpc>
            </a:pPr>
            <a:r>
              <a:rPr lang="en-US" sz="7949">
                <a:solidFill>
                  <a:srgbClr val="643E00"/>
                </a:solidFill>
                <a:latin typeface="Bogart Heavy"/>
              </a:rPr>
              <a:t>Lituriga</a:t>
            </a:r>
          </a:p>
          <a:p>
            <a:pPr algn="ctr">
              <a:lnSpc>
                <a:spcPts val="8744"/>
              </a:lnSpc>
            </a:pPr>
            <a:r>
              <a:rPr lang="en-US" sz="7949">
                <a:solidFill>
                  <a:srgbClr val="643E00"/>
                </a:solidFill>
                <a:latin typeface="Bogart Heavy"/>
              </a:rPr>
              <a:t>de la</a:t>
            </a:r>
          </a:p>
          <a:p>
            <a:pPr algn="ctr">
              <a:lnSpc>
                <a:spcPts val="8744"/>
              </a:lnSpc>
            </a:pPr>
            <a:r>
              <a:rPr lang="en-US" sz="7949">
                <a:solidFill>
                  <a:srgbClr val="643E00"/>
                </a:solidFill>
                <a:latin typeface="Bogart Heavy"/>
              </a:rPr>
              <a:t>palabra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0" y="6274913"/>
            <a:ext cx="18288000" cy="4854633"/>
          </a:xfrm>
          <a:custGeom>
            <a:avLst/>
            <a:gdLst/>
            <a:ahLst/>
            <a:cxnLst/>
            <a:rect l="l" t="t" r="r" b="b"/>
            <a:pathLst>
              <a:path w="18288000" h="4854633">
                <a:moveTo>
                  <a:pt x="0" y="0"/>
                </a:moveTo>
                <a:lnTo>
                  <a:pt x="18288000" y="0"/>
                </a:lnTo>
                <a:lnTo>
                  <a:pt x="18288000" y="4854632"/>
                </a:lnTo>
                <a:lnTo>
                  <a:pt x="0" y="48546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12385387" y="-937085"/>
            <a:ext cx="4600773" cy="1965785"/>
          </a:xfrm>
          <a:custGeom>
            <a:avLst/>
            <a:gdLst/>
            <a:ahLst/>
            <a:cxnLst/>
            <a:rect l="l" t="t" r="r" b="b"/>
            <a:pathLst>
              <a:path w="4600773" h="1965785">
                <a:moveTo>
                  <a:pt x="0" y="0"/>
                </a:moveTo>
                <a:lnTo>
                  <a:pt x="4600773" y="0"/>
                </a:lnTo>
                <a:lnTo>
                  <a:pt x="4600773" y="1965785"/>
                </a:lnTo>
                <a:lnTo>
                  <a:pt x="0" y="1965785"/>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16657537" y="2095169"/>
            <a:ext cx="2201689" cy="940722"/>
          </a:xfrm>
          <a:custGeom>
            <a:avLst/>
            <a:gdLst/>
            <a:ahLst/>
            <a:cxnLst/>
            <a:rect l="l" t="t" r="r" b="b"/>
            <a:pathLst>
              <a:path w="2201689" h="940722">
                <a:moveTo>
                  <a:pt x="0" y="0"/>
                </a:moveTo>
                <a:lnTo>
                  <a:pt x="2201689" y="0"/>
                </a:lnTo>
                <a:lnTo>
                  <a:pt x="2201689" y="940721"/>
                </a:lnTo>
                <a:lnTo>
                  <a:pt x="0" y="94072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5" name="Freeform 5"/>
          <p:cNvSpPr/>
          <p:nvPr/>
        </p:nvSpPr>
        <p:spPr>
          <a:xfrm rot="-288969">
            <a:off x="1390859" y="-1289409"/>
            <a:ext cx="10154826" cy="13435271"/>
          </a:xfrm>
          <a:custGeom>
            <a:avLst/>
            <a:gdLst/>
            <a:ahLst/>
            <a:cxnLst/>
            <a:rect l="l" t="t" r="r" b="b"/>
            <a:pathLst>
              <a:path w="10154826" h="13435271">
                <a:moveTo>
                  <a:pt x="0" y="0"/>
                </a:moveTo>
                <a:lnTo>
                  <a:pt x="10154826" y="0"/>
                </a:lnTo>
                <a:lnTo>
                  <a:pt x="10154826" y="13435271"/>
                </a:lnTo>
                <a:lnTo>
                  <a:pt x="0" y="1343527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s-CO"/>
          </a:p>
        </p:txBody>
      </p:sp>
      <p:sp>
        <p:nvSpPr>
          <p:cNvPr id="6" name="TextBox 6"/>
          <p:cNvSpPr txBox="1"/>
          <p:nvPr/>
        </p:nvSpPr>
        <p:spPr>
          <a:xfrm>
            <a:off x="3286829" y="2764131"/>
            <a:ext cx="7956492" cy="5034376"/>
          </a:xfrm>
          <a:prstGeom prst="rect">
            <a:avLst/>
          </a:prstGeom>
        </p:spPr>
        <p:txBody>
          <a:bodyPr lIns="0" tIns="0" rIns="0" bIns="0" rtlCol="0" anchor="t">
            <a:spAutoFit/>
          </a:bodyPr>
          <a:lstStyle/>
          <a:p>
            <a:pPr marL="0" lvl="0" indent="0" algn="l">
              <a:lnSpc>
                <a:spcPts val="4439"/>
              </a:lnSpc>
            </a:pPr>
            <a:r>
              <a:rPr lang="en-US" sz="3171">
                <a:solidFill>
                  <a:srgbClr val="402B0A"/>
                </a:solidFill>
                <a:latin typeface="Dekko Light"/>
              </a:rPr>
              <a:t>La misa empieza propiamente con la señal de la cruz y terminará también de la misma manera, cuando recibimos la bendición final. </a:t>
            </a:r>
            <a:r>
              <a:rPr lang="en-US" sz="3171">
                <a:solidFill>
                  <a:srgbClr val="402B0A"/>
                </a:solidFill>
                <a:latin typeface="Dekko"/>
              </a:rPr>
              <a:t>Hacer la señal de la cruz nos recuerda que le pertenecemos a Cristo.</a:t>
            </a:r>
            <a:r>
              <a:rPr lang="en-US" sz="3171">
                <a:solidFill>
                  <a:srgbClr val="402B0A"/>
                </a:solidFill>
                <a:latin typeface="Dekko Light"/>
              </a:rPr>
              <a:t> En el lenguaje bíblico, el nombre representa a la persona misma. Empezar en el nombre del Padre y del Hijo y del Espíritu Santo no es sólo mencionar el nombre de Dios, sino ponernos en su presencia.</a:t>
            </a:r>
          </a:p>
        </p:txBody>
      </p:sp>
      <p:sp>
        <p:nvSpPr>
          <p:cNvPr id="7" name="Freeform 7"/>
          <p:cNvSpPr/>
          <p:nvPr/>
        </p:nvSpPr>
        <p:spPr>
          <a:xfrm>
            <a:off x="-1356907" y="3618437"/>
            <a:ext cx="2201689" cy="940722"/>
          </a:xfrm>
          <a:custGeom>
            <a:avLst/>
            <a:gdLst/>
            <a:ahLst/>
            <a:cxnLst/>
            <a:rect l="l" t="t" r="r" b="b"/>
            <a:pathLst>
              <a:path w="2201689" h="940722">
                <a:moveTo>
                  <a:pt x="0" y="0"/>
                </a:moveTo>
                <a:lnTo>
                  <a:pt x="2201689" y="0"/>
                </a:lnTo>
                <a:lnTo>
                  <a:pt x="2201689" y="940722"/>
                </a:lnTo>
                <a:lnTo>
                  <a:pt x="0" y="94072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8" name="Freeform 8"/>
          <p:cNvSpPr/>
          <p:nvPr/>
        </p:nvSpPr>
        <p:spPr>
          <a:xfrm flipH="1">
            <a:off x="12385387" y="1198962"/>
            <a:ext cx="5033570" cy="5779673"/>
          </a:xfrm>
          <a:custGeom>
            <a:avLst/>
            <a:gdLst/>
            <a:ahLst/>
            <a:cxnLst/>
            <a:rect l="l" t="t" r="r" b="b"/>
            <a:pathLst>
              <a:path w="5033570" h="5779673">
                <a:moveTo>
                  <a:pt x="5033569" y="0"/>
                </a:moveTo>
                <a:lnTo>
                  <a:pt x="0" y="0"/>
                </a:lnTo>
                <a:lnTo>
                  <a:pt x="0" y="5779672"/>
                </a:lnTo>
                <a:lnTo>
                  <a:pt x="5033569" y="5779672"/>
                </a:lnTo>
                <a:lnTo>
                  <a:pt x="5033569"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CO"/>
          </a:p>
        </p:txBody>
      </p:sp>
      <p:sp>
        <p:nvSpPr>
          <p:cNvPr id="9" name="TextBox 9"/>
          <p:cNvSpPr txBox="1"/>
          <p:nvPr/>
        </p:nvSpPr>
        <p:spPr>
          <a:xfrm>
            <a:off x="3286829" y="1723699"/>
            <a:ext cx="6336655" cy="909922"/>
          </a:xfrm>
          <a:prstGeom prst="rect">
            <a:avLst/>
          </a:prstGeom>
        </p:spPr>
        <p:txBody>
          <a:bodyPr lIns="0" tIns="0" rIns="0" bIns="0" rtlCol="0" anchor="t">
            <a:spAutoFit/>
          </a:bodyPr>
          <a:lstStyle/>
          <a:p>
            <a:pPr marL="0" lvl="0" indent="0" algn="l">
              <a:lnSpc>
                <a:spcPts val="7037"/>
              </a:lnSpc>
              <a:spcBef>
                <a:spcPct val="0"/>
              </a:spcBef>
            </a:pPr>
            <a:r>
              <a:rPr lang="en-US" sz="6397" spc="63">
                <a:solidFill>
                  <a:srgbClr val="643E00"/>
                </a:solidFill>
                <a:latin typeface="Bogart Heavy"/>
              </a:rPr>
              <a:t>Ritos iniciales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0" y="6274913"/>
            <a:ext cx="18288000" cy="4854633"/>
          </a:xfrm>
          <a:custGeom>
            <a:avLst/>
            <a:gdLst/>
            <a:ahLst/>
            <a:cxnLst/>
            <a:rect l="l" t="t" r="r" b="b"/>
            <a:pathLst>
              <a:path w="18288000" h="4854633">
                <a:moveTo>
                  <a:pt x="0" y="0"/>
                </a:moveTo>
                <a:lnTo>
                  <a:pt x="18288000" y="0"/>
                </a:lnTo>
                <a:lnTo>
                  <a:pt x="18288000" y="4854632"/>
                </a:lnTo>
                <a:lnTo>
                  <a:pt x="0" y="48546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12385387" y="-937085"/>
            <a:ext cx="4600773" cy="1965785"/>
          </a:xfrm>
          <a:custGeom>
            <a:avLst/>
            <a:gdLst/>
            <a:ahLst/>
            <a:cxnLst/>
            <a:rect l="l" t="t" r="r" b="b"/>
            <a:pathLst>
              <a:path w="4600773" h="1965785">
                <a:moveTo>
                  <a:pt x="0" y="0"/>
                </a:moveTo>
                <a:lnTo>
                  <a:pt x="4600773" y="0"/>
                </a:lnTo>
                <a:lnTo>
                  <a:pt x="4600773" y="1965785"/>
                </a:lnTo>
                <a:lnTo>
                  <a:pt x="0" y="1965785"/>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16657537" y="2095169"/>
            <a:ext cx="2201689" cy="940722"/>
          </a:xfrm>
          <a:custGeom>
            <a:avLst/>
            <a:gdLst/>
            <a:ahLst/>
            <a:cxnLst/>
            <a:rect l="l" t="t" r="r" b="b"/>
            <a:pathLst>
              <a:path w="2201689" h="940722">
                <a:moveTo>
                  <a:pt x="0" y="0"/>
                </a:moveTo>
                <a:lnTo>
                  <a:pt x="2201689" y="0"/>
                </a:lnTo>
                <a:lnTo>
                  <a:pt x="2201689" y="940721"/>
                </a:lnTo>
                <a:lnTo>
                  <a:pt x="0" y="94072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5" name="Freeform 5"/>
          <p:cNvSpPr/>
          <p:nvPr/>
        </p:nvSpPr>
        <p:spPr>
          <a:xfrm rot="-288969">
            <a:off x="1390859" y="-1289409"/>
            <a:ext cx="10154826" cy="13435271"/>
          </a:xfrm>
          <a:custGeom>
            <a:avLst/>
            <a:gdLst/>
            <a:ahLst/>
            <a:cxnLst/>
            <a:rect l="l" t="t" r="r" b="b"/>
            <a:pathLst>
              <a:path w="10154826" h="13435271">
                <a:moveTo>
                  <a:pt x="0" y="0"/>
                </a:moveTo>
                <a:lnTo>
                  <a:pt x="10154826" y="0"/>
                </a:lnTo>
                <a:lnTo>
                  <a:pt x="10154826" y="13435271"/>
                </a:lnTo>
                <a:lnTo>
                  <a:pt x="0" y="1343527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s-CO"/>
          </a:p>
        </p:txBody>
      </p:sp>
      <p:sp>
        <p:nvSpPr>
          <p:cNvPr id="6" name="TextBox 6"/>
          <p:cNvSpPr txBox="1"/>
          <p:nvPr/>
        </p:nvSpPr>
        <p:spPr>
          <a:xfrm>
            <a:off x="3286829" y="1723699"/>
            <a:ext cx="7317284" cy="909922"/>
          </a:xfrm>
          <a:prstGeom prst="rect">
            <a:avLst/>
          </a:prstGeom>
        </p:spPr>
        <p:txBody>
          <a:bodyPr lIns="0" tIns="0" rIns="0" bIns="0" rtlCol="0" anchor="t">
            <a:spAutoFit/>
          </a:bodyPr>
          <a:lstStyle/>
          <a:p>
            <a:pPr marL="0" lvl="0" indent="0" algn="l">
              <a:lnSpc>
                <a:spcPts val="7037"/>
              </a:lnSpc>
              <a:spcBef>
                <a:spcPct val="0"/>
              </a:spcBef>
            </a:pPr>
            <a:r>
              <a:rPr lang="en-US" sz="6397" spc="63">
                <a:solidFill>
                  <a:srgbClr val="643E00"/>
                </a:solidFill>
                <a:latin typeface="Bogart Heavy"/>
              </a:rPr>
              <a:t>Acto penitencial</a:t>
            </a:r>
          </a:p>
        </p:txBody>
      </p:sp>
      <p:sp>
        <p:nvSpPr>
          <p:cNvPr id="7" name="TextBox 7"/>
          <p:cNvSpPr txBox="1"/>
          <p:nvPr/>
        </p:nvSpPr>
        <p:spPr>
          <a:xfrm>
            <a:off x="3286829" y="2764131"/>
            <a:ext cx="7956492" cy="4472401"/>
          </a:xfrm>
          <a:prstGeom prst="rect">
            <a:avLst/>
          </a:prstGeom>
        </p:spPr>
        <p:txBody>
          <a:bodyPr lIns="0" tIns="0" rIns="0" bIns="0" rtlCol="0" anchor="t">
            <a:spAutoFit/>
          </a:bodyPr>
          <a:lstStyle/>
          <a:p>
            <a:pPr marL="0" lvl="0" indent="0" algn="l">
              <a:lnSpc>
                <a:spcPts val="4439"/>
              </a:lnSpc>
            </a:pPr>
            <a:r>
              <a:rPr lang="en-US" sz="3171">
                <a:solidFill>
                  <a:srgbClr val="402B0A"/>
                </a:solidFill>
                <a:latin typeface="Dekko Light"/>
              </a:rPr>
              <a:t>Puestos en la presencia de Dios, la Iglesia nos invita a reconocer con humildad que somos pecadores. Por eso, al empezar la Eucaristía reconocemos humildemente frente a todos nuestros hermanos, que somos pecadores. Y para pedirle perdón a Dios, así, con confianza en la misericordia de Dios, cantamos también el “Señor ten piedad”.</a:t>
            </a:r>
          </a:p>
        </p:txBody>
      </p:sp>
      <p:sp>
        <p:nvSpPr>
          <p:cNvPr id="8" name="Freeform 8"/>
          <p:cNvSpPr/>
          <p:nvPr/>
        </p:nvSpPr>
        <p:spPr>
          <a:xfrm>
            <a:off x="-1356907" y="3618437"/>
            <a:ext cx="2201689" cy="940722"/>
          </a:xfrm>
          <a:custGeom>
            <a:avLst/>
            <a:gdLst/>
            <a:ahLst/>
            <a:cxnLst/>
            <a:rect l="l" t="t" r="r" b="b"/>
            <a:pathLst>
              <a:path w="2201689" h="940722">
                <a:moveTo>
                  <a:pt x="0" y="0"/>
                </a:moveTo>
                <a:lnTo>
                  <a:pt x="2201689" y="0"/>
                </a:lnTo>
                <a:lnTo>
                  <a:pt x="2201689" y="940722"/>
                </a:lnTo>
                <a:lnTo>
                  <a:pt x="0" y="94072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9" name="Freeform 9"/>
          <p:cNvSpPr/>
          <p:nvPr/>
        </p:nvSpPr>
        <p:spPr>
          <a:xfrm>
            <a:off x="11485207" y="2150085"/>
            <a:ext cx="6015979" cy="6038624"/>
          </a:xfrm>
          <a:custGeom>
            <a:avLst/>
            <a:gdLst/>
            <a:ahLst/>
            <a:cxnLst/>
            <a:rect l="l" t="t" r="r" b="b"/>
            <a:pathLst>
              <a:path w="6015979" h="6038624">
                <a:moveTo>
                  <a:pt x="0" y="0"/>
                </a:moveTo>
                <a:lnTo>
                  <a:pt x="6015979" y="0"/>
                </a:lnTo>
                <a:lnTo>
                  <a:pt x="6015979" y="6038624"/>
                </a:lnTo>
                <a:lnTo>
                  <a:pt x="0" y="603862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CO"/>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0" y="6274913"/>
            <a:ext cx="18288000" cy="4854633"/>
          </a:xfrm>
          <a:custGeom>
            <a:avLst/>
            <a:gdLst/>
            <a:ahLst/>
            <a:cxnLst/>
            <a:rect l="l" t="t" r="r" b="b"/>
            <a:pathLst>
              <a:path w="18288000" h="4854633">
                <a:moveTo>
                  <a:pt x="0" y="0"/>
                </a:moveTo>
                <a:lnTo>
                  <a:pt x="18288000" y="0"/>
                </a:lnTo>
                <a:lnTo>
                  <a:pt x="18288000" y="4854632"/>
                </a:lnTo>
                <a:lnTo>
                  <a:pt x="0" y="48546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12385387" y="-937085"/>
            <a:ext cx="4600773" cy="1965785"/>
          </a:xfrm>
          <a:custGeom>
            <a:avLst/>
            <a:gdLst/>
            <a:ahLst/>
            <a:cxnLst/>
            <a:rect l="l" t="t" r="r" b="b"/>
            <a:pathLst>
              <a:path w="4600773" h="1965785">
                <a:moveTo>
                  <a:pt x="0" y="0"/>
                </a:moveTo>
                <a:lnTo>
                  <a:pt x="4600773" y="0"/>
                </a:lnTo>
                <a:lnTo>
                  <a:pt x="4600773" y="1965785"/>
                </a:lnTo>
                <a:lnTo>
                  <a:pt x="0" y="1965785"/>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16657537" y="2095169"/>
            <a:ext cx="2201689" cy="940722"/>
          </a:xfrm>
          <a:custGeom>
            <a:avLst/>
            <a:gdLst/>
            <a:ahLst/>
            <a:cxnLst/>
            <a:rect l="l" t="t" r="r" b="b"/>
            <a:pathLst>
              <a:path w="2201689" h="940722">
                <a:moveTo>
                  <a:pt x="0" y="0"/>
                </a:moveTo>
                <a:lnTo>
                  <a:pt x="2201689" y="0"/>
                </a:lnTo>
                <a:lnTo>
                  <a:pt x="2201689" y="940721"/>
                </a:lnTo>
                <a:lnTo>
                  <a:pt x="0" y="94072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5" name="Freeform 5"/>
          <p:cNvSpPr/>
          <p:nvPr/>
        </p:nvSpPr>
        <p:spPr>
          <a:xfrm rot="-288969">
            <a:off x="1390859" y="-1289409"/>
            <a:ext cx="10154826" cy="13435271"/>
          </a:xfrm>
          <a:custGeom>
            <a:avLst/>
            <a:gdLst/>
            <a:ahLst/>
            <a:cxnLst/>
            <a:rect l="l" t="t" r="r" b="b"/>
            <a:pathLst>
              <a:path w="10154826" h="13435271">
                <a:moveTo>
                  <a:pt x="0" y="0"/>
                </a:moveTo>
                <a:lnTo>
                  <a:pt x="10154826" y="0"/>
                </a:lnTo>
                <a:lnTo>
                  <a:pt x="10154826" y="13435271"/>
                </a:lnTo>
                <a:lnTo>
                  <a:pt x="0" y="1343527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s-CO"/>
          </a:p>
        </p:txBody>
      </p:sp>
      <p:sp>
        <p:nvSpPr>
          <p:cNvPr id="6" name="Freeform 6"/>
          <p:cNvSpPr/>
          <p:nvPr/>
        </p:nvSpPr>
        <p:spPr>
          <a:xfrm>
            <a:off x="-1356907" y="3618437"/>
            <a:ext cx="2201689" cy="940722"/>
          </a:xfrm>
          <a:custGeom>
            <a:avLst/>
            <a:gdLst/>
            <a:ahLst/>
            <a:cxnLst/>
            <a:rect l="l" t="t" r="r" b="b"/>
            <a:pathLst>
              <a:path w="2201689" h="940722">
                <a:moveTo>
                  <a:pt x="0" y="0"/>
                </a:moveTo>
                <a:lnTo>
                  <a:pt x="2201689" y="0"/>
                </a:lnTo>
                <a:lnTo>
                  <a:pt x="2201689" y="940722"/>
                </a:lnTo>
                <a:lnTo>
                  <a:pt x="0" y="94072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7" name="Freeform 7"/>
          <p:cNvSpPr/>
          <p:nvPr/>
        </p:nvSpPr>
        <p:spPr>
          <a:xfrm>
            <a:off x="11934961" y="1290282"/>
            <a:ext cx="5501625" cy="5947702"/>
          </a:xfrm>
          <a:custGeom>
            <a:avLst/>
            <a:gdLst/>
            <a:ahLst/>
            <a:cxnLst/>
            <a:rect l="l" t="t" r="r" b="b"/>
            <a:pathLst>
              <a:path w="5501625" h="5947702">
                <a:moveTo>
                  <a:pt x="0" y="0"/>
                </a:moveTo>
                <a:lnTo>
                  <a:pt x="5501625" y="0"/>
                </a:lnTo>
                <a:lnTo>
                  <a:pt x="5501625" y="5947702"/>
                </a:lnTo>
                <a:lnTo>
                  <a:pt x="0" y="5947702"/>
                </a:lnTo>
                <a:lnTo>
                  <a:pt x="0" y="0"/>
                </a:lnTo>
                <a:close/>
              </a:path>
            </a:pathLst>
          </a:custGeom>
          <a:blipFill>
            <a:blip r:embed="rId8"/>
            <a:stretch>
              <a:fillRect/>
            </a:stretch>
          </a:blipFill>
        </p:spPr>
        <p:txBody>
          <a:bodyPr/>
          <a:lstStyle/>
          <a:p>
            <a:endParaRPr lang="es-CO"/>
          </a:p>
        </p:txBody>
      </p:sp>
      <p:sp>
        <p:nvSpPr>
          <p:cNvPr id="8" name="TextBox 8"/>
          <p:cNvSpPr txBox="1"/>
          <p:nvPr/>
        </p:nvSpPr>
        <p:spPr>
          <a:xfrm>
            <a:off x="3286829" y="1723699"/>
            <a:ext cx="7305824" cy="909922"/>
          </a:xfrm>
          <a:prstGeom prst="rect">
            <a:avLst/>
          </a:prstGeom>
        </p:spPr>
        <p:txBody>
          <a:bodyPr lIns="0" tIns="0" rIns="0" bIns="0" rtlCol="0" anchor="t">
            <a:spAutoFit/>
          </a:bodyPr>
          <a:lstStyle/>
          <a:p>
            <a:pPr marL="0" lvl="0" indent="0" algn="l">
              <a:lnSpc>
                <a:spcPts val="7037"/>
              </a:lnSpc>
              <a:spcBef>
                <a:spcPct val="0"/>
              </a:spcBef>
            </a:pPr>
            <a:r>
              <a:rPr lang="en-US" sz="6397" spc="63">
                <a:solidFill>
                  <a:srgbClr val="643E00"/>
                </a:solidFill>
                <a:latin typeface="Bogart Heavy"/>
              </a:rPr>
              <a:t>Himno del Goria</a:t>
            </a:r>
          </a:p>
        </p:txBody>
      </p:sp>
      <p:sp>
        <p:nvSpPr>
          <p:cNvPr id="9" name="TextBox 9"/>
          <p:cNvSpPr txBox="1"/>
          <p:nvPr/>
        </p:nvSpPr>
        <p:spPr>
          <a:xfrm>
            <a:off x="3286829" y="2764131"/>
            <a:ext cx="7956492" cy="3910426"/>
          </a:xfrm>
          <a:prstGeom prst="rect">
            <a:avLst/>
          </a:prstGeom>
        </p:spPr>
        <p:txBody>
          <a:bodyPr lIns="0" tIns="0" rIns="0" bIns="0" rtlCol="0" anchor="t">
            <a:spAutoFit/>
          </a:bodyPr>
          <a:lstStyle/>
          <a:p>
            <a:pPr marL="0" lvl="0" indent="0" algn="l">
              <a:lnSpc>
                <a:spcPts val="4439"/>
              </a:lnSpc>
            </a:pPr>
            <a:r>
              <a:rPr lang="en-US" sz="3171">
                <a:solidFill>
                  <a:srgbClr val="402B0A"/>
                </a:solidFill>
                <a:latin typeface="Dekko Light"/>
              </a:rPr>
              <a:t>En los domingos y solemnidades se reza este himno, que resume el sentido de la vida cristiana:</a:t>
            </a:r>
            <a:r>
              <a:rPr lang="en-US" sz="3171">
                <a:solidFill>
                  <a:srgbClr val="402B0A"/>
                </a:solidFill>
                <a:latin typeface="Dekko"/>
              </a:rPr>
              <a:t> darle gloria a Dios. Alabar a Dios, no sólo porque es bueno, o porque nos ayuda, o por las cosas que nos da. Darle gloria por quién es Él, porque es Dios.</a:t>
            </a:r>
            <a:r>
              <a:rPr lang="en-US" sz="3171">
                <a:solidFill>
                  <a:srgbClr val="402B0A"/>
                </a:solidFill>
                <a:latin typeface="Dekko Light"/>
              </a:rPr>
              <a:t> Nos ayuda a estar bien orientados, a afirmar que el sentido máximo de nuestra vida es Él.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0" y="6274913"/>
            <a:ext cx="18288000" cy="4854633"/>
          </a:xfrm>
          <a:custGeom>
            <a:avLst/>
            <a:gdLst/>
            <a:ahLst/>
            <a:cxnLst/>
            <a:rect l="l" t="t" r="r" b="b"/>
            <a:pathLst>
              <a:path w="18288000" h="4854633">
                <a:moveTo>
                  <a:pt x="0" y="0"/>
                </a:moveTo>
                <a:lnTo>
                  <a:pt x="18288000" y="0"/>
                </a:lnTo>
                <a:lnTo>
                  <a:pt x="18288000" y="4854632"/>
                </a:lnTo>
                <a:lnTo>
                  <a:pt x="0" y="48546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12385387" y="-937085"/>
            <a:ext cx="4600773" cy="1965785"/>
          </a:xfrm>
          <a:custGeom>
            <a:avLst/>
            <a:gdLst/>
            <a:ahLst/>
            <a:cxnLst/>
            <a:rect l="l" t="t" r="r" b="b"/>
            <a:pathLst>
              <a:path w="4600773" h="1965785">
                <a:moveTo>
                  <a:pt x="0" y="0"/>
                </a:moveTo>
                <a:lnTo>
                  <a:pt x="4600773" y="0"/>
                </a:lnTo>
                <a:lnTo>
                  <a:pt x="4600773" y="1965785"/>
                </a:lnTo>
                <a:lnTo>
                  <a:pt x="0" y="1965785"/>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16657537" y="2095169"/>
            <a:ext cx="2201689" cy="940722"/>
          </a:xfrm>
          <a:custGeom>
            <a:avLst/>
            <a:gdLst/>
            <a:ahLst/>
            <a:cxnLst/>
            <a:rect l="l" t="t" r="r" b="b"/>
            <a:pathLst>
              <a:path w="2201689" h="940722">
                <a:moveTo>
                  <a:pt x="0" y="0"/>
                </a:moveTo>
                <a:lnTo>
                  <a:pt x="2201689" y="0"/>
                </a:lnTo>
                <a:lnTo>
                  <a:pt x="2201689" y="940721"/>
                </a:lnTo>
                <a:lnTo>
                  <a:pt x="0" y="94072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5" name="Freeform 5"/>
          <p:cNvSpPr/>
          <p:nvPr/>
        </p:nvSpPr>
        <p:spPr>
          <a:xfrm rot="-288969">
            <a:off x="1390859" y="-1289409"/>
            <a:ext cx="10154826" cy="13435271"/>
          </a:xfrm>
          <a:custGeom>
            <a:avLst/>
            <a:gdLst/>
            <a:ahLst/>
            <a:cxnLst/>
            <a:rect l="l" t="t" r="r" b="b"/>
            <a:pathLst>
              <a:path w="10154826" h="13435271">
                <a:moveTo>
                  <a:pt x="0" y="0"/>
                </a:moveTo>
                <a:lnTo>
                  <a:pt x="10154826" y="0"/>
                </a:lnTo>
                <a:lnTo>
                  <a:pt x="10154826" y="13435271"/>
                </a:lnTo>
                <a:lnTo>
                  <a:pt x="0" y="1343527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s-CO"/>
          </a:p>
        </p:txBody>
      </p:sp>
      <p:sp>
        <p:nvSpPr>
          <p:cNvPr id="6" name="Freeform 6"/>
          <p:cNvSpPr/>
          <p:nvPr/>
        </p:nvSpPr>
        <p:spPr>
          <a:xfrm>
            <a:off x="-1356907" y="3618437"/>
            <a:ext cx="2201689" cy="940722"/>
          </a:xfrm>
          <a:custGeom>
            <a:avLst/>
            <a:gdLst/>
            <a:ahLst/>
            <a:cxnLst/>
            <a:rect l="l" t="t" r="r" b="b"/>
            <a:pathLst>
              <a:path w="2201689" h="940722">
                <a:moveTo>
                  <a:pt x="0" y="0"/>
                </a:moveTo>
                <a:lnTo>
                  <a:pt x="2201689" y="0"/>
                </a:lnTo>
                <a:lnTo>
                  <a:pt x="2201689" y="940722"/>
                </a:lnTo>
                <a:lnTo>
                  <a:pt x="0" y="94072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7" name="Freeform 7"/>
          <p:cNvSpPr/>
          <p:nvPr/>
        </p:nvSpPr>
        <p:spPr>
          <a:xfrm>
            <a:off x="11404915" y="2150085"/>
            <a:ext cx="6092778" cy="5810987"/>
          </a:xfrm>
          <a:custGeom>
            <a:avLst/>
            <a:gdLst/>
            <a:ahLst/>
            <a:cxnLst/>
            <a:rect l="l" t="t" r="r" b="b"/>
            <a:pathLst>
              <a:path w="6092778" h="5810987">
                <a:moveTo>
                  <a:pt x="0" y="0"/>
                </a:moveTo>
                <a:lnTo>
                  <a:pt x="6092779" y="0"/>
                </a:lnTo>
                <a:lnTo>
                  <a:pt x="6092779" y="5810987"/>
                </a:lnTo>
                <a:lnTo>
                  <a:pt x="0" y="5810987"/>
                </a:lnTo>
                <a:lnTo>
                  <a:pt x="0" y="0"/>
                </a:lnTo>
                <a:close/>
              </a:path>
            </a:pathLst>
          </a:custGeom>
          <a:blipFill>
            <a:blip r:embed="rId8"/>
            <a:stretch>
              <a:fillRect/>
            </a:stretch>
          </a:blipFill>
        </p:spPr>
        <p:txBody>
          <a:bodyPr/>
          <a:lstStyle/>
          <a:p>
            <a:endParaRPr lang="es-CO"/>
          </a:p>
        </p:txBody>
      </p:sp>
      <p:sp>
        <p:nvSpPr>
          <p:cNvPr id="8" name="TextBox 8"/>
          <p:cNvSpPr txBox="1"/>
          <p:nvPr/>
        </p:nvSpPr>
        <p:spPr>
          <a:xfrm>
            <a:off x="3286829" y="1723699"/>
            <a:ext cx="7011739" cy="909922"/>
          </a:xfrm>
          <a:prstGeom prst="rect">
            <a:avLst/>
          </a:prstGeom>
        </p:spPr>
        <p:txBody>
          <a:bodyPr lIns="0" tIns="0" rIns="0" bIns="0" rtlCol="0" anchor="t">
            <a:spAutoFit/>
          </a:bodyPr>
          <a:lstStyle/>
          <a:p>
            <a:pPr marL="0" lvl="0" indent="0" algn="l">
              <a:lnSpc>
                <a:spcPts val="7037"/>
              </a:lnSpc>
              <a:spcBef>
                <a:spcPct val="0"/>
              </a:spcBef>
            </a:pPr>
            <a:r>
              <a:rPr lang="en-US" sz="6397" spc="63">
                <a:solidFill>
                  <a:srgbClr val="643E00"/>
                </a:solidFill>
                <a:latin typeface="Bogart Heavy"/>
              </a:rPr>
              <a:t>Oración colecta</a:t>
            </a:r>
          </a:p>
        </p:txBody>
      </p:sp>
      <p:sp>
        <p:nvSpPr>
          <p:cNvPr id="9" name="TextBox 9"/>
          <p:cNvSpPr txBox="1"/>
          <p:nvPr/>
        </p:nvSpPr>
        <p:spPr>
          <a:xfrm>
            <a:off x="3286829" y="2764131"/>
            <a:ext cx="7956492" cy="6158326"/>
          </a:xfrm>
          <a:prstGeom prst="rect">
            <a:avLst/>
          </a:prstGeom>
        </p:spPr>
        <p:txBody>
          <a:bodyPr lIns="0" tIns="0" rIns="0" bIns="0" rtlCol="0" anchor="t">
            <a:spAutoFit/>
          </a:bodyPr>
          <a:lstStyle/>
          <a:p>
            <a:pPr marL="0" lvl="0" indent="0" algn="l">
              <a:lnSpc>
                <a:spcPts val="4439"/>
              </a:lnSpc>
            </a:pPr>
            <a:r>
              <a:rPr lang="en-US" sz="3171">
                <a:solidFill>
                  <a:srgbClr val="402B0A"/>
                </a:solidFill>
                <a:latin typeface="Dekko Light"/>
              </a:rPr>
              <a:t>Es el momento en el que el sacerdote invita a toda la comunidad a rezar pidiendo. Por eso al empezar la oración el sacerdote dice a todos: “oremos”. </a:t>
            </a:r>
            <a:r>
              <a:rPr lang="en-US" sz="3171">
                <a:solidFill>
                  <a:srgbClr val="402B0A"/>
                </a:solidFill>
                <a:latin typeface="Dekko"/>
              </a:rPr>
              <a:t>Es el momento de recogernos todos en silencio y pedirle también al Señor por nuestras necesidades.</a:t>
            </a:r>
            <a:r>
              <a:rPr lang="en-US" sz="3171">
                <a:solidFill>
                  <a:srgbClr val="402B0A"/>
                </a:solidFill>
                <a:latin typeface="Dekko Light"/>
              </a:rPr>
              <a:t> Al terminar la oración colecta todos nos unimos a lo que el sacerdote ha pedido, diciendo juntos: Amén! Es una oración que nos une con la Iglesia toda, ya que en cualquier rincón del mundo donde se celebre la misa ese día, se pedirá por lo mismo.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0" y="6274913"/>
            <a:ext cx="18288000" cy="4854633"/>
          </a:xfrm>
          <a:custGeom>
            <a:avLst/>
            <a:gdLst/>
            <a:ahLst/>
            <a:cxnLst/>
            <a:rect l="l" t="t" r="r" b="b"/>
            <a:pathLst>
              <a:path w="18288000" h="4854633">
                <a:moveTo>
                  <a:pt x="0" y="0"/>
                </a:moveTo>
                <a:lnTo>
                  <a:pt x="18288000" y="0"/>
                </a:lnTo>
                <a:lnTo>
                  <a:pt x="18288000" y="4854632"/>
                </a:lnTo>
                <a:lnTo>
                  <a:pt x="0" y="48546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12385387" y="-937085"/>
            <a:ext cx="4600773" cy="1965785"/>
          </a:xfrm>
          <a:custGeom>
            <a:avLst/>
            <a:gdLst/>
            <a:ahLst/>
            <a:cxnLst/>
            <a:rect l="l" t="t" r="r" b="b"/>
            <a:pathLst>
              <a:path w="4600773" h="1965785">
                <a:moveTo>
                  <a:pt x="0" y="0"/>
                </a:moveTo>
                <a:lnTo>
                  <a:pt x="4600773" y="0"/>
                </a:lnTo>
                <a:lnTo>
                  <a:pt x="4600773" y="1965785"/>
                </a:lnTo>
                <a:lnTo>
                  <a:pt x="0" y="1965785"/>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16657537" y="2095169"/>
            <a:ext cx="2201689" cy="940722"/>
          </a:xfrm>
          <a:custGeom>
            <a:avLst/>
            <a:gdLst/>
            <a:ahLst/>
            <a:cxnLst/>
            <a:rect l="l" t="t" r="r" b="b"/>
            <a:pathLst>
              <a:path w="2201689" h="940722">
                <a:moveTo>
                  <a:pt x="0" y="0"/>
                </a:moveTo>
                <a:lnTo>
                  <a:pt x="2201689" y="0"/>
                </a:lnTo>
                <a:lnTo>
                  <a:pt x="2201689" y="940721"/>
                </a:lnTo>
                <a:lnTo>
                  <a:pt x="0" y="94072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5" name="Freeform 5"/>
          <p:cNvSpPr/>
          <p:nvPr/>
        </p:nvSpPr>
        <p:spPr>
          <a:xfrm rot="-288969">
            <a:off x="1390859" y="-1289409"/>
            <a:ext cx="10154826" cy="13435271"/>
          </a:xfrm>
          <a:custGeom>
            <a:avLst/>
            <a:gdLst/>
            <a:ahLst/>
            <a:cxnLst/>
            <a:rect l="l" t="t" r="r" b="b"/>
            <a:pathLst>
              <a:path w="10154826" h="13435271">
                <a:moveTo>
                  <a:pt x="0" y="0"/>
                </a:moveTo>
                <a:lnTo>
                  <a:pt x="10154826" y="0"/>
                </a:lnTo>
                <a:lnTo>
                  <a:pt x="10154826" y="13435271"/>
                </a:lnTo>
                <a:lnTo>
                  <a:pt x="0" y="1343527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s-CO"/>
          </a:p>
        </p:txBody>
      </p:sp>
      <p:sp>
        <p:nvSpPr>
          <p:cNvPr id="6" name="Freeform 6"/>
          <p:cNvSpPr/>
          <p:nvPr/>
        </p:nvSpPr>
        <p:spPr>
          <a:xfrm>
            <a:off x="-1356907" y="3618437"/>
            <a:ext cx="2201689" cy="940722"/>
          </a:xfrm>
          <a:custGeom>
            <a:avLst/>
            <a:gdLst/>
            <a:ahLst/>
            <a:cxnLst/>
            <a:rect l="l" t="t" r="r" b="b"/>
            <a:pathLst>
              <a:path w="2201689" h="940722">
                <a:moveTo>
                  <a:pt x="0" y="0"/>
                </a:moveTo>
                <a:lnTo>
                  <a:pt x="2201689" y="0"/>
                </a:lnTo>
                <a:lnTo>
                  <a:pt x="2201689" y="940722"/>
                </a:lnTo>
                <a:lnTo>
                  <a:pt x="0" y="94072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7" name="Freeform 7"/>
          <p:cNvSpPr/>
          <p:nvPr/>
        </p:nvSpPr>
        <p:spPr>
          <a:xfrm>
            <a:off x="12109360" y="2633621"/>
            <a:ext cx="4876800" cy="4114800"/>
          </a:xfrm>
          <a:custGeom>
            <a:avLst/>
            <a:gdLst/>
            <a:ahLst/>
            <a:cxnLst/>
            <a:rect l="l" t="t" r="r" b="b"/>
            <a:pathLst>
              <a:path w="4876800" h="4114800">
                <a:moveTo>
                  <a:pt x="0" y="0"/>
                </a:moveTo>
                <a:lnTo>
                  <a:pt x="4876800" y="0"/>
                </a:lnTo>
                <a:lnTo>
                  <a:pt x="4876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CO"/>
          </a:p>
        </p:txBody>
      </p:sp>
      <p:sp>
        <p:nvSpPr>
          <p:cNvPr id="8" name="TextBox 8"/>
          <p:cNvSpPr txBox="1"/>
          <p:nvPr/>
        </p:nvSpPr>
        <p:spPr>
          <a:xfrm>
            <a:off x="3286829" y="1723699"/>
            <a:ext cx="3892302" cy="909922"/>
          </a:xfrm>
          <a:prstGeom prst="rect">
            <a:avLst/>
          </a:prstGeom>
        </p:spPr>
        <p:txBody>
          <a:bodyPr lIns="0" tIns="0" rIns="0" bIns="0" rtlCol="0" anchor="t">
            <a:spAutoFit/>
          </a:bodyPr>
          <a:lstStyle/>
          <a:p>
            <a:pPr marL="0" lvl="0" indent="0" algn="l">
              <a:lnSpc>
                <a:spcPts val="7037"/>
              </a:lnSpc>
              <a:spcBef>
                <a:spcPct val="0"/>
              </a:spcBef>
            </a:pPr>
            <a:r>
              <a:rPr lang="en-US" sz="6397" spc="63">
                <a:solidFill>
                  <a:srgbClr val="643E00"/>
                </a:solidFill>
                <a:latin typeface="Bogart Heavy"/>
              </a:rPr>
              <a:t>Lecturas</a:t>
            </a:r>
          </a:p>
        </p:txBody>
      </p:sp>
      <p:sp>
        <p:nvSpPr>
          <p:cNvPr id="9" name="TextBox 9"/>
          <p:cNvSpPr txBox="1"/>
          <p:nvPr/>
        </p:nvSpPr>
        <p:spPr>
          <a:xfrm>
            <a:off x="3286829" y="2764131"/>
            <a:ext cx="7956492" cy="3348451"/>
          </a:xfrm>
          <a:prstGeom prst="rect">
            <a:avLst/>
          </a:prstGeom>
        </p:spPr>
        <p:txBody>
          <a:bodyPr lIns="0" tIns="0" rIns="0" bIns="0" rtlCol="0" anchor="t">
            <a:spAutoFit/>
          </a:bodyPr>
          <a:lstStyle/>
          <a:p>
            <a:pPr marL="0" lvl="0" indent="0" algn="l">
              <a:lnSpc>
                <a:spcPts val="4439"/>
              </a:lnSpc>
            </a:pPr>
            <a:r>
              <a:rPr lang="en-US" sz="3171">
                <a:solidFill>
                  <a:srgbClr val="402B0A"/>
                </a:solidFill>
                <a:latin typeface="Dekko Light"/>
              </a:rPr>
              <a:t>El Señor Jesús, </a:t>
            </a:r>
            <a:r>
              <a:rPr lang="en-US" sz="3171">
                <a:solidFill>
                  <a:srgbClr val="402B0A"/>
                </a:solidFill>
                <a:latin typeface="Dekko"/>
              </a:rPr>
              <a:t>antes de alimentarnos con su Cuerpo y con su Sangre en la mesa del sacrificio, nos alimenta primero en la mesa de la Palabra.</a:t>
            </a:r>
            <a:r>
              <a:rPr lang="en-US" sz="3171">
                <a:solidFill>
                  <a:srgbClr val="402B0A"/>
                </a:solidFill>
                <a:latin typeface="Dekko Light"/>
              </a:rPr>
              <a:t> A través de las lecturas, vamos a escuchar directamente a Dios que nos habla a nosotros, que somos su pueblo.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0" y="6274913"/>
            <a:ext cx="18288000" cy="4854633"/>
          </a:xfrm>
          <a:custGeom>
            <a:avLst/>
            <a:gdLst/>
            <a:ahLst/>
            <a:cxnLst/>
            <a:rect l="l" t="t" r="r" b="b"/>
            <a:pathLst>
              <a:path w="18288000" h="4854633">
                <a:moveTo>
                  <a:pt x="0" y="0"/>
                </a:moveTo>
                <a:lnTo>
                  <a:pt x="18288000" y="0"/>
                </a:lnTo>
                <a:lnTo>
                  <a:pt x="18288000" y="4854632"/>
                </a:lnTo>
                <a:lnTo>
                  <a:pt x="0" y="48546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12385387" y="-937085"/>
            <a:ext cx="4600773" cy="1965785"/>
          </a:xfrm>
          <a:custGeom>
            <a:avLst/>
            <a:gdLst/>
            <a:ahLst/>
            <a:cxnLst/>
            <a:rect l="l" t="t" r="r" b="b"/>
            <a:pathLst>
              <a:path w="4600773" h="1965785">
                <a:moveTo>
                  <a:pt x="0" y="0"/>
                </a:moveTo>
                <a:lnTo>
                  <a:pt x="4600773" y="0"/>
                </a:lnTo>
                <a:lnTo>
                  <a:pt x="4600773" y="1965785"/>
                </a:lnTo>
                <a:lnTo>
                  <a:pt x="0" y="1965785"/>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16657537" y="2095169"/>
            <a:ext cx="2201689" cy="940722"/>
          </a:xfrm>
          <a:custGeom>
            <a:avLst/>
            <a:gdLst/>
            <a:ahLst/>
            <a:cxnLst/>
            <a:rect l="l" t="t" r="r" b="b"/>
            <a:pathLst>
              <a:path w="2201689" h="940722">
                <a:moveTo>
                  <a:pt x="0" y="0"/>
                </a:moveTo>
                <a:lnTo>
                  <a:pt x="2201689" y="0"/>
                </a:lnTo>
                <a:lnTo>
                  <a:pt x="2201689" y="940721"/>
                </a:lnTo>
                <a:lnTo>
                  <a:pt x="0" y="94072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5" name="Freeform 5"/>
          <p:cNvSpPr/>
          <p:nvPr/>
        </p:nvSpPr>
        <p:spPr>
          <a:xfrm rot="-288969">
            <a:off x="1390859" y="-1289409"/>
            <a:ext cx="10154826" cy="13435271"/>
          </a:xfrm>
          <a:custGeom>
            <a:avLst/>
            <a:gdLst/>
            <a:ahLst/>
            <a:cxnLst/>
            <a:rect l="l" t="t" r="r" b="b"/>
            <a:pathLst>
              <a:path w="10154826" h="13435271">
                <a:moveTo>
                  <a:pt x="0" y="0"/>
                </a:moveTo>
                <a:lnTo>
                  <a:pt x="10154826" y="0"/>
                </a:lnTo>
                <a:lnTo>
                  <a:pt x="10154826" y="13435271"/>
                </a:lnTo>
                <a:lnTo>
                  <a:pt x="0" y="1343527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s-CO"/>
          </a:p>
        </p:txBody>
      </p:sp>
      <p:sp>
        <p:nvSpPr>
          <p:cNvPr id="6" name="Freeform 6"/>
          <p:cNvSpPr/>
          <p:nvPr/>
        </p:nvSpPr>
        <p:spPr>
          <a:xfrm>
            <a:off x="-1356907" y="3618437"/>
            <a:ext cx="2201689" cy="940722"/>
          </a:xfrm>
          <a:custGeom>
            <a:avLst/>
            <a:gdLst/>
            <a:ahLst/>
            <a:cxnLst/>
            <a:rect l="l" t="t" r="r" b="b"/>
            <a:pathLst>
              <a:path w="2201689" h="940722">
                <a:moveTo>
                  <a:pt x="0" y="0"/>
                </a:moveTo>
                <a:lnTo>
                  <a:pt x="2201689" y="0"/>
                </a:lnTo>
                <a:lnTo>
                  <a:pt x="2201689" y="940722"/>
                </a:lnTo>
                <a:lnTo>
                  <a:pt x="0" y="94072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7" name="TextBox 7"/>
          <p:cNvSpPr txBox="1"/>
          <p:nvPr/>
        </p:nvSpPr>
        <p:spPr>
          <a:xfrm>
            <a:off x="3286829" y="2764131"/>
            <a:ext cx="7956492" cy="4472401"/>
          </a:xfrm>
          <a:prstGeom prst="rect">
            <a:avLst/>
          </a:prstGeom>
        </p:spPr>
        <p:txBody>
          <a:bodyPr lIns="0" tIns="0" rIns="0" bIns="0" rtlCol="0" anchor="t">
            <a:spAutoFit/>
          </a:bodyPr>
          <a:lstStyle/>
          <a:p>
            <a:pPr marL="0" lvl="0" indent="0" algn="l">
              <a:lnSpc>
                <a:spcPts val="4439"/>
              </a:lnSpc>
            </a:pPr>
            <a:r>
              <a:rPr lang="en-US" sz="3171">
                <a:solidFill>
                  <a:srgbClr val="402B0A"/>
                </a:solidFill>
                <a:latin typeface="Dekko Light"/>
              </a:rPr>
              <a:t>No basta oír la Palabra de Dios, sino que también necesitamos que nos sea explicada de manera adecuada. Homilía viene de una palabra griega que significa “diálogo”, “conversación”. Es el momento en el que el sacerdote explica los pasajes proclamados para poder ahondar en ellos. Si en el Evangelio Dios nos habla por su Hijo Jesucristo, en la homilía nos habla por su Iglesia.</a:t>
            </a:r>
          </a:p>
        </p:txBody>
      </p:sp>
      <p:sp>
        <p:nvSpPr>
          <p:cNvPr id="8" name="Freeform 8"/>
          <p:cNvSpPr/>
          <p:nvPr/>
        </p:nvSpPr>
        <p:spPr>
          <a:xfrm>
            <a:off x="12505974" y="2150085"/>
            <a:ext cx="4151563" cy="4979386"/>
          </a:xfrm>
          <a:custGeom>
            <a:avLst/>
            <a:gdLst/>
            <a:ahLst/>
            <a:cxnLst/>
            <a:rect l="l" t="t" r="r" b="b"/>
            <a:pathLst>
              <a:path w="4151563" h="4979386">
                <a:moveTo>
                  <a:pt x="0" y="0"/>
                </a:moveTo>
                <a:lnTo>
                  <a:pt x="4151563" y="0"/>
                </a:lnTo>
                <a:lnTo>
                  <a:pt x="4151563" y="4979385"/>
                </a:lnTo>
                <a:lnTo>
                  <a:pt x="0" y="49793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CO"/>
          </a:p>
        </p:txBody>
      </p:sp>
      <p:sp>
        <p:nvSpPr>
          <p:cNvPr id="9" name="TextBox 9"/>
          <p:cNvSpPr txBox="1"/>
          <p:nvPr/>
        </p:nvSpPr>
        <p:spPr>
          <a:xfrm>
            <a:off x="3286829" y="1723699"/>
            <a:ext cx="3526631" cy="909922"/>
          </a:xfrm>
          <a:prstGeom prst="rect">
            <a:avLst/>
          </a:prstGeom>
        </p:spPr>
        <p:txBody>
          <a:bodyPr lIns="0" tIns="0" rIns="0" bIns="0" rtlCol="0" anchor="t">
            <a:spAutoFit/>
          </a:bodyPr>
          <a:lstStyle/>
          <a:p>
            <a:pPr marL="0" lvl="0" indent="0" algn="l">
              <a:lnSpc>
                <a:spcPts val="7037"/>
              </a:lnSpc>
              <a:spcBef>
                <a:spcPct val="0"/>
              </a:spcBef>
            </a:pPr>
            <a:r>
              <a:rPr lang="en-US" sz="6397" spc="63">
                <a:solidFill>
                  <a:srgbClr val="643E00"/>
                </a:solidFill>
                <a:latin typeface="Bogart Heavy"/>
              </a:rPr>
              <a:t>Homilía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0" y="6274913"/>
            <a:ext cx="18288000" cy="4854633"/>
          </a:xfrm>
          <a:custGeom>
            <a:avLst/>
            <a:gdLst/>
            <a:ahLst/>
            <a:cxnLst/>
            <a:rect l="l" t="t" r="r" b="b"/>
            <a:pathLst>
              <a:path w="18288000" h="4854633">
                <a:moveTo>
                  <a:pt x="0" y="0"/>
                </a:moveTo>
                <a:lnTo>
                  <a:pt x="18288000" y="0"/>
                </a:lnTo>
                <a:lnTo>
                  <a:pt x="18288000" y="4854632"/>
                </a:lnTo>
                <a:lnTo>
                  <a:pt x="0" y="48546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12385387" y="-937085"/>
            <a:ext cx="4600773" cy="1965785"/>
          </a:xfrm>
          <a:custGeom>
            <a:avLst/>
            <a:gdLst/>
            <a:ahLst/>
            <a:cxnLst/>
            <a:rect l="l" t="t" r="r" b="b"/>
            <a:pathLst>
              <a:path w="4600773" h="1965785">
                <a:moveTo>
                  <a:pt x="0" y="0"/>
                </a:moveTo>
                <a:lnTo>
                  <a:pt x="4600773" y="0"/>
                </a:lnTo>
                <a:lnTo>
                  <a:pt x="4600773" y="1965785"/>
                </a:lnTo>
                <a:lnTo>
                  <a:pt x="0" y="1965785"/>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16657537" y="2095169"/>
            <a:ext cx="2201689" cy="940722"/>
          </a:xfrm>
          <a:custGeom>
            <a:avLst/>
            <a:gdLst/>
            <a:ahLst/>
            <a:cxnLst/>
            <a:rect l="l" t="t" r="r" b="b"/>
            <a:pathLst>
              <a:path w="2201689" h="940722">
                <a:moveTo>
                  <a:pt x="0" y="0"/>
                </a:moveTo>
                <a:lnTo>
                  <a:pt x="2201689" y="0"/>
                </a:lnTo>
                <a:lnTo>
                  <a:pt x="2201689" y="940721"/>
                </a:lnTo>
                <a:lnTo>
                  <a:pt x="0" y="94072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5" name="Freeform 5"/>
          <p:cNvSpPr/>
          <p:nvPr/>
        </p:nvSpPr>
        <p:spPr>
          <a:xfrm rot="-288969">
            <a:off x="1390859" y="-1289409"/>
            <a:ext cx="10154826" cy="13435271"/>
          </a:xfrm>
          <a:custGeom>
            <a:avLst/>
            <a:gdLst/>
            <a:ahLst/>
            <a:cxnLst/>
            <a:rect l="l" t="t" r="r" b="b"/>
            <a:pathLst>
              <a:path w="10154826" h="13435271">
                <a:moveTo>
                  <a:pt x="0" y="0"/>
                </a:moveTo>
                <a:lnTo>
                  <a:pt x="10154826" y="0"/>
                </a:lnTo>
                <a:lnTo>
                  <a:pt x="10154826" y="13435271"/>
                </a:lnTo>
                <a:lnTo>
                  <a:pt x="0" y="1343527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s-CO"/>
          </a:p>
        </p:txBody>
      </p:sp>
      <p:sp>
        <p:nvSpPr>
          <p:cNvPr id="6" name="Freeform 6"/>
          <p:cNvSpPr/>
          <p:nvPr/>
        </p:nvSpPr>
        <p:spPr>
          <a:xfrm>
            <a:off x="-1356907" y="3618437"/>
            <a:ext cx="2201689" cy="940722"/>
          </a:xfrm>
          <a:custGeom>
            <a:avLst/>
            <a:gdLst/>
            <a:ahLst/>
            <a:cxnLst/>
            <a:rect l="l" t="t" r="r" b="b"/>
            <a:pathLst>
              <a:path w="2201689" h="940722">
                <a:moveTo>
                  <a:pt x="0" y="0"/>
                </a:moveTo>
                <a:lnTo>
                  <a:pt x="2201689" y="0"/>
                </a:lnTo>
                <a:lnTo>
                  <a:pt x="2201689" y="940722"/>
                </a:lnTo>
                <a:lnTo>
                  <a:pt x="0" y="94072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7" name="TextBox 7"/>
          <p:cNvSpPr txBox="1"/>
          <p:nvPr/>
        </p:nvSpPr>
        <p:spPr>
          <a:xfrm>
            <a:off x="3286829" y="2764131"/>
            <a:ext cx="7956492" cy="5596351"/>
          </a:xfrm>
          <a:prstGeom prst="rect">
            <a:avLst/>
          </a:prstGeom>
        </p:spPr>
        <p:txBody>
          <a:bodyPr lIns="0" tIns="0" rIns="0" bIns="0" rtlCol="0" anchor="t">
            <a:spAutoFit/>
          </a:bodyPr>
          <a:lstStyle/>
          <a:p>
            <a:pPr marL="0" lvl="0" indent="0" algn="l">
              <a:lnSpc>
                <a:spcPts val="4439"/>
              </a:lnSpc>
            </a:pPr>
            <a:r>
              <a:rPr lang="en-US" sz="3171">
                <a:solidFill>
                  <a:srgbClr val="402B0A"/>
                </a:solidFill>
                <a:latin typeface="Dekko"/>
              </a:rPr>
              <a:t>La profesión de fe, también conocida como el Credo, es una declaración de las creencias fundamentales de la fe católica. Estos son afirmaciones de las verdades centrales de la fe cristiana, incluyendo la creencia en Dios Padre, en Jesucristo como su Hijo encarnado, en el Espíritu Santo, en la Iglesia y en las verdades de la vida eterna. Es una manera en la que la comunidad expresa y renueva su fe en Dios durante la celebración litúrgica.</a:t>
            </a:r>
          </a:p>
        </p:txBody>
      </p:sp>
      <p:sp>
        <p:nvSpPr>
          <p:cNvPr id="8" name="Freeform 8"/>
          <p:cNvSpPr/>
          <p:nvPr/>
        </p:nvSpPr>
        <p:spPr>
          <a:xfrm>
            <a:off x="12447790" y="1666549"/>
            <a:ext cx="3853718" cy="5361695"/>
          </a:xfrm>
          <a:custGeom>
            <a:avLst/>
            <a:gdLst/>
            <a:ahLst/>
            <a:cxnLst/>
            <a:rect l="l" t="t" r="r" b="b"/>
            <a:pathLst>
              <a:path w="3853718" h="5361695">
                <a:moveTo>
                  <a:pt x="0" y="0"/>
                </a:moveTo>
                <a:lnTo>
                  <a:pt x="3853718" y="0"/>
                </a:lnTo>
                <a:lnTo>
                  <a:pt x="3853718" y="5361694"/>
                </a:lnTo>
                <a:lnTo>
                  <a:pt x="0" y="536169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CO"/>
          </a:p>
        </p:txBody>
      </p:sp>
      <p:sp>
        <p:nvSpPr>
          <p:cNvPr id="9" name="TextBox 9"/>
          <p:cNvSpPr txBox="1"/>
          <p:nvPr/>
        </p:nvSpPr>
        <p:spPr>
          <a:xfrm>
            <a:off x="3286829" y="1723699"/>
            <a:ext cx="6736407" cy="909922"/>
          </a:xfrm>
          <a:prstGeom prst="rect">
            <a:avLst/>
          </a:prstGeom>
        </p:spPr>
        <p:txBody>
          <a:bodyPr lIns="0" tIns="0" rIns="0" bIns="0" rtlCol="0" anchor="t">
            <a:spAutoFit/>
          </a:bodyPr>
          <a:lstStyle/>
          <a:p>
            <a:pPr marL="0" lvl="0" indent="0" algn="l">
              <a:lnSpc>
                <a:spcPts val="7037"/>
              </a:lnSpc>
              <a:spcBef>
                <a:spcPct val="0"/>
              </a:spcBef>
            </a:pPr>
            <a:r>
              <a:rPr lang="en-US" sz="6397" spc="63">
                <a:solidFill>
                  <a:srgbClr val="643E00"/>
                </a:solidFill>
                <a:latin typeface="Bogart Heavy"/>
              </a:rPr>
              <a:t>Profesión de 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0" y="6274913"/>
            <a:ext cx="18288000" cy="4854633"/>
          </a:xfrm>
          <a:custGeom>
            <a:avLst/>
            <a:gdLst/>
            <a:ahLst/>
            <a:cxnLst/>
            <a:rect l="l" t="t" r="r" b="b"/>
            <a:pathLst>
              <a:path w="18288000" h="4854633">
                <a:moveTo>
                  <a:pt x="0" y="0"/>
                </a:moveTo>
                <a:lnTo>
                  <a:pt x="18288000" y="0"/>
                </a:lnTo>
                <a:lnTo>
                  <a:pt x="18288000" y="4854632"/>
                </a:lnTo>
                <a:lnTo>
                  <a:pt x="0" y="48546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12385387" y="-937085"/>
            <a:ext cx="4600773" cy="1965785"/>
          </a:xfrm>
          <a:custGeom>
            <a:avLst/>
            <a:gdLst/>
            <a:ahLst/>
            <a:cxnLst/>
            <a:rect l="l" t="t" r="r" b="b"/>
            <a:pathLst>
              <a:path w="4600773" h="1965785">
                <a:moveTo>
                  <a:pt x="0" y="0"/>
                </a:moveTo>
                <a:lnTo>
                  <a:pt x="4600773" y="0"/>
                </a:lnTo>
                <a:lnTo>
                  <a:pt x="4600773" y="1965785"/>
                </a:lnTo>
                <a:lnTo>
                  <a:pt x="0" y="1965785"/>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16657537" y="2095169"/>
            <a:ext cx="2201689" cy="940722"/>
          </a:xfrm>
          <a:custGeom>
            <a:avLst/>
            <a:gdLst/>
            <a:ahLst/>
            <a:cxnLst/>
            <a:rect l="l" t="t" r="r" b="b"/>
            <a:pathLst>
              <a:path w="2201689" h="940722">
                <a:moveTo>
                  <a:pt x="0" y="0"/>
                </a:moveTo>
                <a:lnTo>
                  <a:pt x="2201689" y="0"/>
                </a:lnTo>
                <a:lnTo>
                  <a:pt x="2201689" y="940721"/>
                </a:lnTo>
                <a:lnTo>
                  <a:pt x="0" y="94072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5" name="Freeform 5"/>
          <p:cNvSpPr/>
          <p:nvPr/>
        </p:nvSpPr>
        <p:spPr>
          <a:xfrm rot="-288969">
            <a:off x="1390859" y="-1289409"/>
            <a:ext cx="10154826" cy="13435271"/>
          </a:xfrm>
          <a:custGeom>
            <a:avLst/>
            <a:gdLst/>
            <a:ahLst/>
            <a:cxnLst/>
            <a:rect l="l" t="t" r="r" b="b"/>
            <a:pathLst>
              <a:path w="10154826" h="13435271">
                <a:moveTo>
                  <a:pt x="0" y="0"/>
                </a:moveTo>
                <a:lnTo>
                  <a:pt x="10154826" y="0"/>
                </a:lnTo>
                <a:lnTo>
                  <a:pt x="10154826" y="13435271"/>
                </a:lnTo>
                <a:lnTo>
                  <a:pt x="0" y="1343527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s-CO"/>
          </a:p>
        </p:txBody>
      </p:sp>
      <p:sp>
        <p:nvSpPr>
          <p:cNvPr id="6" name="Freeform 6"/>
          <p:cNvSpPr/>
          <p:nvPr/>
        </p:nvSpPr>
        <p:spPr>
          <a:xfrm>
            <a:off x="-1356907" y="3618437"/>
            <a:ext cx="2201689" cy="940722"/>
          </a:xfrm>
          <a:custGeom>
            <a:avLst/>
            <a:gdLst/>
            <a:ahLst/>
            <a:cxnLst/>
            <a:rect l="l" t="t" r="r" b="b"/>
            <a:pathLst>
              <a:path w="2201689" h="940722">
                <a:moveTo>
                  <a:pt x="0" y="0"/>
                </a:moveTo>
                <a:lnTo>
                  <a:pt x="2201689" y="0"/>
                </a:lnTo>
                <a:lnTo>
                  <a:pt x="2201689" y="940722"/>
                </a:lnTo>
                <a:lnTo>
                  <a:pt x="0" y="94072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7" name="Freeform 7"/>
          <p:cNvSpPr/>
          <p:nvPr/>
        </p:nvSpPr>
        <p:spPr>
          <a:xfrm>
            <a:off x="11564073" y="1903081"/>
            <a:ext cx="5889915" cy="4888630"/>
          </a:xfrm>
          <a:custGeom>
            <a:avLst/>
            <a:gdLst/>
            <a:ahLst/>
            <a:cxnLst/>
            <a:rect l="l" t="t" r="r" b="b"/>
            <a:pathLst>
              <a:path w="5889915" h="4888630">
                <a:moveTo>
                  <a:pt x="0" y="0"/>
                </a:moveTo>
                <a:lnTo>
                  <a:pt x="5889915" y="0"/>
                </a:lnTo>
                <a:lnTo>
                  <a:pt x="5889915" y="4888630"/>
                </a:lnTo>
                <a:lnTo>
                  <a:pt x="0" y="4888630"/>
                </a:lnTo>
                <a:lnTo>
                  <a:pt x="0" y="0"/>
                </a:lnTo>
                <a:close/>
              </a:path>
            </a:pathLst>
          </a:custGeom>
          <a:blipFill>
            <a:blip r:embed="rId8"/>
            <a:stretch>
              <a:fillRect/>
            </a:stretch>
          </a:blipFill>
        </p:spPr>
        <p:txBody>
          <a:bodyPr/>
          <a:lstStyle/>
          <a:p>
            <a:endParaRPr lang="es-CO"/>
          </a:p>
        </p:txBody>
      </p:sp>
      <p:sp>
        <p:nvSpPr>
          <p:cNvPr id="8" name="TextBox 8"/>
          <p:cNvSpPr txBox="1"/>
          <p:nvPr/>
        </p:nvSpPr>
        <p:spPr>
          <a:xfrm>
            <a:off x="3286829" y="2764131"/>
            <a:ext cx="7956492" cy="6158326"/>
          </a:xfrm>
          <a:prstGeom prst="rect">
            <a:avLst/>
          </a:prstGeom>
        </p:spPr>
        <p:txBody>
          <a:bodyPr lIns="0" tIns="0" rIns="0" bIns="0" rtlCol="0" anchor="t">
            <a:spAutoFit/>
          </a:bodyPr>
          <a:lstStyle/>
          <a:p>
            <a:pPr algn="l">
              <a:lnSpc>
                <a:spcPts val="4439"/>
              </a:lnSpc>
            </a:pPr>
            <a:r>
              <a:rPr lang="en-US" sz="3171">
                <a:solidFill>
                  <a:srgbClr val="402B0A"/>
                </a:solidFill>
                <a:latin typeface="Dekko"/>
              </a:rPr>
              <a:t>La oración de los fieles, también conocida como peticiones, es donde la comunidad católica presenta sus intenciones y necesidades ante Dios. Las intenciones suelen incluir peticiones por la Iglesia, por los líderes religiosos y civiles, por los necesitados, por los enfermos, por los difuntos y por la asamblea reunida. Es una oportunidad para que la comunidad exprese su solidaridad y su compromiso de orar unos por otros.</a:t>
            </a:r>
          </a:p>
          <a:p>
            <a:pPr marL="0" lvl="0" indent="0" algn="l">
              <a:lnSpc>
                <a:spcPts val="4439"/>
              </a:lnSpc>
            </a:pPr>
            <a:endParaRPr lang="en-US" sz="3171">
              <a:solidFill>
                <a:srgbClr val="402B0A"/>
              </a:solidFill>
              <a:latin typeface="Dekko"/>
            </a:endParaRPr>
          </a:p>
        </p:txBody>
      </p:sp>
      <p:sp>
        <p:nvSpPr>
          <p:cNvPr id="9" name="TextBox 9"/>
          <p:cNvSpPr txBox="1"/>
          <p:nvPr/>
        </p:nvSpPr>
        <p:spPr>
          <a:xfrm>
            <a:off x="3286829" y="1723699"/>
            <a:ext cx="7502426" cy="909922"/>
          </a:xfrm>
          <a:prstGeom prst="rect">
            <a:avLst/>
          </a:prstGeom>
        </p:spPr>
        <p:txBody>
          <a:bodyPr lIns="0" tIns="0" rIns="0" bIns="0" rtlCol="0" anchor="t">
            <a:spAutoFit/>
          </a:bodyPr>
          <a:lstStyle/>
          <a:p>
            <a:pPr marL="0" lvl="0" indent="0" algn="l">
              <a:lnSpc>
                <a:spcPts val="7037"/>
              </a:lnSpc>
              <a:spcBef>
                <a:spcPct val="0"/>
              </a:spcBef>
            </a:pPr>
            <a:r>
              <a:rPr lang="en-US" sz="6397" spc="63">
                <a:solidFill>
                  <a:srgbClr val="643E00"/>
                </a:solidFill>
                <a:latin typeface="Bogart Heavy"/>
              </a:rPr>
              <a:t>Oración de fieles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flipH="1">
            <a:off x="-251467" y="8237423"/>
            <a:ext cx="18360057" cy="2970991"/>
          </a:xfrm>
          <a:custGeom>
            <a:avLst/>
            <a:gdLst/>
            <a:ahLst/>
            <a:cxnLst/>
            <a:rect l="l" t="t" r="r" b="b"/>
            <a:pathLst>
              <a:path w="18360057" h="2970991">
                <a:moveTo>
                  <a:pt x="18360057" y="0"/>
                </a:moveTo>
                <a:lnTo>
                  <a:pt x="0" y="0"/>
                </a:lnTo>
                <a:lnTo>
                  <a:pt x="0" y="2970991"/>
                </a:lnTo>
                <a:lnTo>
                  <a:pt x="18360057" y="2970991"/>
                </a:lnTo>
                <a:lnTo>
                  <a:pt x="18360057"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8348831" y="2635180"/>
            <a:ext cx="2475091" cy="654276"/>
          </a:xfrm>
          <a:custGeom>
            <a:avLst/>
            <a:gdLst/>
            <a:ahLst/>
            <a:cxnLst/>
            <a:rect l="l" t="t" r="r" b="b"/>
            <a:pathLst>
              <a:path w="2475091" h="654276">
                <a:moveTo>
                  <a:pt x="0" y="0"/>
                </a:moveTo>
                <a:lnTo>
                  <a:pt x="2475092" y="0"/>
                </a:lnTo>
                <a:lnTo>
                  <a:pt x="2475092" y="654276"/>
                </a:lnTo>
                <a:lnTo>
                  <a:pt x="0" y="654276"/>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2702699" y="1504330"/>
            <a:ext cx="6441301" cy="6597236"/>
          </a:xfrm>
          <a:custGeom>
            <a:avLst/>
            <a:gdLst/>
            <a:ahLst/>
            <a:cxnLst/>
            <a:rect l="l" t="t" r="r" b="b"/>
            <a:pathLst>
              <a:path w="6441301" h="6597236">
                <a:moveTo>
                  <a:pt x="0" y="0"/>
                </a:moveTo>
                <a:lnTo>
                  <a:pt x="6441301" y="0"/>
                </a:lnTo>
                <a:lnTo>
                  <a:pt x="6441301" y="6597236"/>
                </a:lnTo>
                <a:lnTo>
                  <a:pt x="0" y="659723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CO"/>
          </a:p>
        </p:txBody>
      </p:sp>
      <p:sp>
        <p:nvSpPr>
          <p:cNvPr id="5" name="Freeform 5"/>
          <p:cNvSpPr/>
          <p:nvPr/>
        </p:nvSpPr>
        <p:spPr>
          <a:xfrm>
            <a:off x="17650066" y="5318423"/>
            <a:ext cx="917049" cy="242417"/>
          </a:xfrm>
          <a:custGeom>
            <a:avLst/>
            <a:gdLst/>
            <a:ahLst/>
            <a:cxnLst/>
            <a:rect l="l" t="t" r="r" b="b"/>
            <a:pathLst>
              <a:path w="917049" h="242417">
                <a:moveTo>
                  <a:pt x="0" y="0"/>
                </a:moveTo>
                <a:lnTo>
                  <a:pt x="917049" y="0"/>
                </a:lnTo>
                <a:lnTo>
                  <a:pt x="917049" y="242417"/>
                </a:lnTo>
                <a:lnTo>
                  <a:pt x="0" y="242417"/>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6" name="Freeform 6"/>
          <p:cNvSpPr/>
          <p:nvPr/>
        </p:nvSpPr>
        <p:spPr>
          <a:xfrm>
            <a:off x="14371541" y="-888192"/>
            <a:ext cx="4486343" cy="1916892"/>
          </a:xfrm>
          <a:custGeom>
            <a:avLst/>
            <a:gdLst/>
            <a:ahLst/>
            <a:cxnLst/>
            <a:rect l="l" t="t" r="r" b="b"/>
            <a:pathLst>
              <a:path w="4486343" h="1916892">
                <a:moveTo>
                  <a:pt x="0" y="0"/>
                </a:moveTo>
                <a:lnTo>
                  <a:pt x="4486342" y="0"/>
                </a:lnTo>
                <a:lnTo>
                  <a:pt x="4486342" y="1916892"/>
                </a:lnTo>
                <a:lnTo>
                  <a:pt x="0" y="1916892"/>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s-CO"/>
          </a:p>
        </p:txBody>
      </p:sp>
      <p:sp>
        <p:nvSpPr>
          <p:cNvPr id="7" name="Freeform 7"/>
          <p:cNvSpPr/>
          <p:nvPr/>
        </p:nvSpPr>
        <p:spPr>
          <a:xfrm>
            <a:off x="-2589180" y="-330304"/>
            <a:ext cx="6435864" cy="1701284"/>
          </a:xfrm>
          <a:custGeom>
            <a:avLst/>
            <a:gdLst/>
            <a:ahLst/>
            <a:cxnLst/>
            <a:rect l="l" t="t" r="r" b="b"/>
            <a:pathLst>
              <a:path w="6435864" h="1701284">
                <a:moveTo>
                  <a:pt x="0" y="0"/>
                </a:moveTo>
                <a:lnTo>
                  <a:pt x="6435864" y="0"/>
                </a:lnTo>
                <a:lnTo>
                  <a:pt x="6435864" y="1701284"/>
                </a:lnTo>
                <a:lnTo>
                  <a:pt x="0" y="1701284"/>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8" name="Freeform 8"/>
          <p:cNvSpPr/>
          <p:nvPr/>
        </p:nvSpPr>
        <p:spPr>
          <a:xfrm>
            <a:off x="9586377" y="6340388"/>
            <a:ext cx="1539485" cy="406954"/>
          </a:xfrm>
          <a:custGeom>
            <a:avLst/>
            <a:gdLst/>
            <a:ahLst/>
            <a:cxnLst/>
            <a:rect l="l" t="t" r="r" b="b"/>
            <a:pathLst>
              <a:path w="1539485" h="406954">
                <a:moveTo>
                  <a:pt x="0" y="0"/>
                </a:moveTo>
                <a:lnTo>
                  <a:pt x="1539485" y="0"/>
                </a:lnTo>
                <a:lnTo>
                  <a:pt x="1539485" y="406954"/>
                </a:lnTo>
                <a:lnTo>
                  <a:pt x="0" y="406954"/>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9" name="Freeform 9"/>
          <p:cNvSpPr/>
          <p:nvPr/>
        </p:nvSpPr>
        <p:spPr>
          <a:xfrm>
            <a:off x="-467865" y="5233702"/>
            <a:ext cx="2475091" cy="654276"/>
          </a:xfrm>
          <a:custGeom>
            <a:avLst/>
            <a:gdLst/>
            <a:ahLst/>
            <a:cxnLst/>
            <a:rect l="l" t="t" r="r" b="b"/>
            <a:pathLst>
              <a:path w="2475091" h="654276">
                <a:moveTo>
                  <a:pt x="0" y="0"/>
                </a:moveTo>
                <a:lnTo>
                  <a:pt x="2475092" y="0"/>
                </a:lnTo>
                <a:lnTo>
                  <a:pt x="2475092" y="654276"/>
                </a:lnTo>
                <a:lnTo>
                  <a:pt x="0" y="654276"/>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10" name="Freeform 10"/>
          <p:cNvSpPr/>
          <p:nvPr/>
        </p:nvSpPr>
        <p:spPr>
          <a:xfrm>
            <a:off x="1518561" y="7277175"/>
            <a:ext cx="977330" cy="258352"/>
          </a:xfrm>
          <a:custGeom>
            <a:avLst/>
            <a:gdLst/>
            <a:ahLst/>
            <a:cxnLst/>
            <a:rect l="l" t="t" r="r" b="b"/>
            <a:pathLst>
              <a:path w="977330" h="258352">
                <a:moveTo>
                  <a:pt x="0" y="0"/>
                </a:moveTo>
                <a:lnTo>
                  <a:pt x="977331" y="0"/>
                </a:lnTo>
                <a:lnTo>
                  <a:pt x="977331" y="258351"/>
                </a:lnTo>
                <a:lnTo>
                  <a:pt x="0" y="25835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11" name="Freeform 11"/>
          <p:cNvSpPr/>
          <p:nvPr/>
        </p:nvSpPr>
        <p:spPr>
          <a:xfrm>
            <a:off x="12679222" y="2384932"/>
            <a:ext cx="2530466" cy="4635969"/>
          </a:xfrm>
          <a:custGeom>
            <a:avLst/>
            <a:gdLst/>
            <a:ahLst/>
            <a:cxnLst/>
            <a:rect l="l" t="t" r="r" b="b"/>
            <a:pathLst>
              <a:path w="2530466" h="4635969">
                <a:moveTo>
                  <a:pt x="0" y="0"/>
                </a:moveTo>
                <a:lnTo>
                  <a:pt x="2530467" y="0"/>
                </a:lnTo>
                <a:lnTo>
                  <a:pt x="2530467" y="4635969"/>
                </a:lnTo>
                <a:lnTo>
                  <a:pt x="0" y="4635969"/>
                </a:lnTo>
                <a:lnTo>
                  <a:pt x="0" y="0"/>
                </a:lnTo>
                <a:close/>
              </a:path>
            </a:pathLst>
          </a:custGeom>
          <a:blipFill>
            <a:blip r:embed="rId10"/>
            <a:stretch>
              <a:fillRect/>
            </a:stretch>
          </a:blipFill>
        </p:spPr>
        <p:txBody>
          <a:bodyPr/>
          <a:lstStyle/>
          <a:p>
            <a:endParaRPr lang="es-CO"/>
          </a:p>
        </p:txBody>
      </p:sp>
      <p:sp>
        <p:nvSpPr>
          <p:cNvPr id="12" name="TextBox 12"/>
          <p:cNvSpPr txBox="1"/>
          <p:nvPr/>
        </p:nvSpPr>
        <p:spPr>
          <a:xfrm>
            <a:off x="3175033" y="3038518"/>
            <a:ext cx="5496632" cy="3251189"/>
          </a:xfrm>
          <a:prstGeom prst="rect">
            <a:avLst/>
          </a:prstGeom>
        </p:spPr>
        <p:txBody>
          <a:bodyPr lIns="0" tIns="0" rIns="0" bIns="0" rtlCol="0" anchor="t">
            <a:spAutoFit/>
          </a:bodyPr>
          <a:lstStyle/>
          <a:p>
            <a:pPr algn="ctr">
              <a:lnSpc>
                <a:spcPts val="8524"/>
              </a:lnSpc>
            </a:pPr>
            <a:r>
              <a:rPr lang="en-US" sz="7749">
                <a:solidFill>
                  <a:srgbClr val="643E00"/>
                </a:solidFill>
                <a:latin typeface="Bogart Heavy"/>
              </a:rPr>
              <a:t>Lituriga</a:t>
            </a:r>
          </a:p>
          <a:p>
            <a:pPr algn="ctr">
              <a:lnSpc>
                <a:spcPts val="8524"/>
              </a:lnSpc>
            </a:pPr>
            <a:r>
              <a:rPr lang="en-US" sz="7749">
                <a:solidFill>
                  <a:srgbClr val="643E00"/>
                </a:solidFill>
                <a:latin typeface="Bogart Heavy"/>
              </a:rPr>
              <a:t>de la</a:t>
            </a:r>
          </a:p>
          <a:p>
            <a:pPr algn="ctr">
              <a:lnSpc>
                <a:spcPts val="8524"/>
              </a:lnSpc>
            </a:pPr>
            <a:r>
              <a:rPr lang="en-US" sz="7749">
                <a:solidFill>
                  <a:srgbClr val="643E00"/>
                </a:solidFill>
                <a:latin typeface="Bogart Heavy"/>
              </a:rPr>
              <a:t>Eucaristía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7622134" y="418936"/>
            <a:ext cx="2854214" cy="1219528"/>
          </a:xfrm>
          <a:custGeom>
            <a:avLst/>
            <a:gdLst/>
            <a:ahLst/>
            <a:cxnLst/>
            <a:rect l="l" t="t" r="r" b="b"/>
            <a:pathLst>
              <a:path w="2854214" h="1219528">
                <a:moveTo>
                  <a:pt x="0" y="0"/>
                </a:moveTo>
                <a:lnTo>
                  <a:pt x="2854214" y="0"/>
                </a:lnTo>
                <a:lnTo>
                  <a:pt x="2854214" y="1219528"/>
                </a:lnTo>
                <a:lnTo>
                  <a:pt x="0" y="1219528"/>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7441567" y="-1421194"/>
            <a:ext cx="18816286" cy="14539857"/>
          </a:xfrm>
          <a:custGeom>
            <a:avLst/>
            <a:gdLst/>
            <a:ahLst/>
            <a:cxnLst/>
            <a:rect l="l" t="t" r="r" b="b"/>
            <a:pathLst>
              <a:path w="18816286" h="14539857">
                <a:moveTo>
                  <a:pt x="0" y="0"/>
                </a:moveTo>
                <a:lnTo>
                  <a:pt x="18816286" y="0"/>
                </a:lnTo>
                <a:lnTo>
                  <a:pt x="18816286" y="14539857"/>
                </a:lnTo>
                <a:lnTo>
                  <a:pt x="0" y="14539857"/>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14034284" y="-1207800"/>
            <a:ext cx="4600773" cy="1965785"/>
          </a:xfrm>
          <a:custGeom>
            <a:avLst/>
            <a:gdLst/>
            <a:ahLst/>
            <a:cxnLst/>
            <a:rect l="l" t="t" r="r" b="b"/>
            <a:pathLst>
              <a:path w="4600773" h="1965785">
                <a:moveTo>
                  <a:pt x="0" y="0"/>
                </a:moveTo>
                <a:lnTo>
                  <a:pt x="4600774" y="0"/>
                </a:lnTo>
                <a:lnTo>
                  <a:pt x="4600774" y="1965785"/>
                </a:lnTo>
                <a:lnTo>
                  <a:pt x="0" y="196578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5" name="Freeform 5"/>
          <p:cNvSpPr/>
          <p:nvPr/>
        </p:nvSpPr>
        <p:spPr>
          <a:xfrm>
            <a:off x="17552035" y="2095169"/>
            <a:ext cx="1307190" cy="558527"/>
          </a:xfrm>
          <a:custGeom>
            <a:avLst/>
            <a:gdLst/>
            <a:ahLst/>
            <a:cxnLst/>
            <a:rect l="l" t="t" r="r" b="b"/>
            <a:pathLst>
              <a:path w="1307190" h="558527">
                <a:moveTo>
                  <a:pt x="0" y="0"/>
                </a:moveTo>
                <a:lnTo>
                  <a:pt x="1307191" y="0"/>
                </a:lnTo>
                <a:lnTo>
                  <a:pt x="1307191" y="558526"/>
                </a:lnTo>
                <a:lnTo>
                  <a:pt x="0" y="55852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6" name="Freeform 6"/>
          <p:cNvSpPr/>
          <p:nvPr/>
        </p:nvSpPr>
        <p:spPr>
          <a:xfrm>
            <a:off x="10547195" y="2899432"/>
            <a:ext cx="6712105" cy="5805970"/>
          </a:xfrm>
          <a:custGeom>
            <a:avLst/>
            <a:gdLst/>
            <a:ahLst/>
            <a:cxnLst/>
            <a:rect l="l" t="t" r="r" b="b"/>
            <a:pathLst>
              <a:path w="6712105" h="5805970">
                <a:moveTo>
                  <a:pt x="0" y="0"/>
                </a:moveTo>
                <a:lnTo>
                  <a:pt x="6712105" y="0"/>
                </a:lnTo>
                <a:lnTo>
                  <a:pt x="6712105" y="5805971"/>
                </a:lnTo>
                <a:lnTo>
                  <a:pt x="0" y="5805971"/>
                </a:lnTo>
                <a:lnTo>
                  <a:pt x="0" y="0"/>
                </a:lnTo>
                <a:close/>
              </a:path>
            </a:pathLst>
          </a:custGeom>
          <a:blipFill>
            <a:blip r:embed="rId6"/>
            <a:stretch>
              <a:fillRect/>
            </a:stretch>
          </a:blipFill>
        </p:spPr>
        <p:txBody>
          <a:bodyPr/>
          <a:lstStyle/>
          <a:p>
            <a:endParaRPr lang="es-CO"/>
          </a:p>
        </p:txBody>
      </p:sp>
      <p:sp>
        <p:nvSpPr>
          <p:cNvPr id="7" name="TextBox 7"/>
          <p:cNvSpPr txBox="1"/>
          <p:nvPr/>
        </p:nvSpPr>
        <p:spPr>
          <a:xfrm>
            <a:off x="1717792" y="2431582"/>
            <a:ext cx="6204298" cy="992851"/>
          </a:xfrm>
          <a:prstGeom prst="rect">
            <a:avLst/>
          </a:prstGeom>
        </p:spPr>
        <p:txBody>
          <a:bodyPr lIns="0" tIns="0" rIns="0" bIns="0" rtlCol="0" anchor="t">
            <a:spAutoFit/>
          </a:bodyPr>
          <a:lstStyle/>
          <a:p>
            <a:pPr marL="0" lvl="0" indent="0" algn="l">
              <a:lnSpc>
                <a:spcPts val="7619"/>
              </a:lnSpc>
              <a:spcBef>
                <a:spcPct val="0"/>
              </a:spcBef>
            </a:pPr>
            <a:r>
              <a:rPr lang="en-US" sz="6927" spc="69">
                <a:solidFill>
                  <a:srgbClr val="643E00"/>
                </a:solidFill>
                <a:latin typeface="Bogart Heavy"/>
              </a:rPr>
              <a:t>Ofertorio</a:t>
            </a:r>
          </a:p>
        </p:txBody>
      </p:sp>
      <p:sp>
        <p:nvSpPr>
          <p:cNvPr id="8" name="TextBox 8"/>
          <p:cNvSpPr txBox="1"/>
          <p:nvPr/>
        </p:nvSpPr>
        <p:spPr>
          <a:xfrm>
            <a:off x="1717792" y="3912574"/>
            <a:ext cx="7078618" cy="5596351"/>
          </a:xfrm>
          <a:prstGeom prst="rect">
            <a:avLst/>
          </a:prstGeom>
        </p:spPr>
        <p:txBody>
          <a:bodyPr lIns="0" tIns="0" rIns="0" bIns="0" rtlCol="0" anchor="t">
            <a:spAutoFit/>
          </a:bodyPr>
          <a:lstStyle/>
          <a:p>
            <a:pPr marL="0" lvl="0" indent="0" algn="l">
              <a:lnSpc>
                <a:spcPts val="4439"/>
              </a:lnSpc>
              <a:spcBef>
                <a:spcPct val="0"/>
              </a:spcBef>
            </a:pPr>
            <a:r>
              <a:rPr lang="en-US" sz="3171">
                <a:solidFill>
                  <a:srgbClr val="402B0A"/>
                </a:solidFill>
                <a:latin typeface="Dekko Light"/>
              </a:rPr>
              <a:t>Es el momento en el cual se lleva al altar el pan y el vino, dos alimentos muy sencillos, que el sacerdote ofrecerá a Dios para que Cristo se haga presente en la Eucaristía. En cada misa, le presentamos también a Dios, de manera simbólica, algo de nosotros mismos. Le ofrecemos nuestros esfuerzos, sacrificios, alegrías y dolores. Le ofrecemos nuestra fragilidad para que Él haga obras grandes con nosotros.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7622134" y="418936"/>
            <a:ext cx="2854214" cy="1219528"/>
          </a:xfrm>
          <a:custGeom>
            <a:avLst/>
            <a:gdLst/>
            <a:ahLst/>
            <a:cxnLst/>
            <a:rect l="l" t="t" r="r" b="b"/>
            <a:pathLst>
              <a:path w="2854214" h="1219528">
                <a:moveTo>
                  <a:pt x="0" y="0"/>
                </a:moveTo>
                <a:lnTo>
                  <a:pt x="2854214" y="0"/>
                </a:lnTo>
                <a:lnTo>
                  <a:pt x="2854214" y="1219528"/>
                </a:lnTo>
                <a:lnTo>
                  <a:pt x="0" y="1219528"/>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7441567" y="-1421194"/>
            <a:ext cx="18816286" cy="14539857"/>
          </a:xfrm>
          <a:custGeom>
            <a:avLst/>
            <a:gdLst/>
            <a:ahLst/>
            <a:cxnLst/>
            <a:rect l="l" t="t" r="r" b="b"/>
            <a:pathLst>
              <a:path w="18816286" h="14539857">
                <a:moveTo>
                  <a:pt x="0" y="0"/>
                </a:moveTo>
                <a:lnTo>
                  <a:pt x="18816286" y="0"/>
                </a:lnTo>
                <a:lnTo>
                  <a:pt x="18816286" y="14539857"/>
                </a:lnTo>
                <a:lnTo>
                  <a:pt x="0" y="14539857"/>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14034284" y="-1207800"/>
            <a:ext cx="4600773" cy="1965785"/>
          </a:xfrm>
          <a:custGeom>
            <a:avLst/>
            <a:gdLst/>
            <a:ahLst/>
            <a:cxnLst/>
            <a:rect l="l" t="t" r="r" b="b"/>
            <a:pathLst>
              <a:path w="4600773" h="1965785">
                <a:moveTo>
                  <a:pt x="0" y="0"/>
                </a:moveTo>
                <a:lnTo>
                  <a:pt x="4600774" y="0"/>
                </a:lnTo>
                <a:lnTo>
                  <a:pt x="4600774" y="1965785"/>
                </a:lnTo>
                <a:lnTo>
                  <a:pt x="0" y="196578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5" name="Freeform 5"/>
          <p:cNvSpPr/>
          <p:nvPr/>
        </p:nvSpPr>
        <p:spPr>
          <a:xfrm>
            <a:off x="17552035" y="2095169"/>
            <a:ext cx="1307190" cy="558527"/>
          </a:xfrm>
          <a:custGeom>
            <a:avLst/>
            <a:gdLst/>
            <a:ahLst/>
            <a:cxnLst/>
            <a:rect l="l" t="t" r="r" b="b"/>
            <a:pathLst>
              <a:path w="1307190" h="558527">
                <a:moveTo>
                  <a:pt x="0" y="0"/>
                </a:moveTo>
                <a:lnTo>
                  <a:pt x="1307191" y="0"/>
                </a:lnTo>
                <a:lnTo>
                  <a:pt x="1307191" y="558526"/>
                </a:lnTo>
                <a:lnTo>
                  <a:pt x="0" y="55852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6" name="Freeform 6"/>
          <p:cNvSpPr/>
          <p:nvPr/>
        </p:nvSpPr>
        <p:spPr>
          <a:xfrm>
            <a:off x="11953568" y="3665500"/>
            <a:ext cx="3306879" cy="4273835"/>
          </a:xfrm>
          <a:custGeom>
            <a:avLst/>
            <a:gdLst/>
            <a:ahLst/>
            <a:cxnLst/>
            <a:rect l="l" t="t" r="r" b="b"/>
            <a:pathLst>
              <a:path w="3306879" h="4273835">
                <a:moveTo>
                  <a:pt x="0" y="0"/>
                </a:moveTo>
                <a:lnTo>
                  <a:pt x="3306879" y="0"/>
                </a:lnTo>
                <a:lnTo>
                  <a:pt x="3306879" y="4273835"/>
                </a:lnTo>
                <a:lnTo>
                  <a:pt x="0" y="4273835"/>
                </a:lnTo>
                <a:lnTo>
                  <a:pt x="0" y="0"/>
                </a:lnTo>
                <a:close/>
              </a:path>
            </a:pathLst>
          </a:custGeom>
          <a:blipFill>
            <a:blip r:embed="rId6"/>
            <a:stretch>
              <a:fillRect/>
            </a:stretch>
          </a:blipFill>
        </p:spPr>
        <p:txBody>
          <a:bodyPr/>
          <a:lstStyle/>
          <a:p>
            <a:endParaRPr lang="es-CO"/>
          </a:p>
        </p:txBody>
      </p:sp>
      <p:sp>
        <p:nvSpPr>
          <p:cNvPr id="7" name="TextBox 7"/>
          <p:cNvSpPr txBox="1"/>
          <p:nvPr/>
        </p:nvSpPr>
        <p:spPr>
          <a:xfrm>
            <a:off x="1717792" y="2431582"/>
            <a:ext cx="6204298" cy="992851"/>
          </a:xfrm>
          <a:prstGeom prst="rect">
            <a:avLst/>
          </a:prstGeom>
        </p:spPr>
        <p:txBody>
          <a:bodyPr lIns="0" tIns="0" rIns="0" bIns="0" rtlCol="0" anchor="t">
            <a:spAutoFit/>
          </a:bodyPr>
          <a:lstStyle/>
          <a:p>
            <a:pPr marL="0" lvl="0" indent="0" algn="l">
              <a:lnSpc>
                <a:spcPts val="7619"/>
              </a:lnSpc>
              <a:spcBef>
                <a:spcPct val="0"/>
              </a:spcBef>
            </a:pPr>
            <a:r>
              <a:rPr lang="en-US" sz="6927" spc="69">
                <a:solidFill>
                  <a:srgbClr val="643E00"/>
                </a:solidFill>
                <a:latin typeface="Bogart Heavy"/>
              </a:rPr>
              <a:t>Prefacio</a:t>
            </a:r>
          </a:p>
        </p:txBody>
      </p:sp>
      <p:sp>
        <p:nvSpPr>
          <p:cNvPr id="8" name="TextBox 8"/>
          <p:cNvSpPr txBox="1"/>
          <p:nvPr/>
        </p:nvSpPr>
        <p:spPr>
          <a:xfrm>
            <a:off x="1717792" y="3912574"/>
            <a:ext cx="7078618" cy="3910426"/>
          </a:xfrm>
          <a:prstGeom prst="rect">
            <a:avLst/>
          </a:prstGeom>
        </p:spPr>
        <p:txBody>
          <a:bodyPr lIns="0" tIns="0" rIns="0" bIns="0" rtlCol="0" anchor="t">
            <a:spAutoFit/>
          </a:bodyPr>
          <a:lstStyle/>
          <a:p>
            <a:pPr marL="0" lvl="0" indent="0" algn="l">
              <a:lnSpc>
                <a:spcPts val="4439"/>
              </a:lnSpc>
              <a:spcBef>
                <a:spcPct val="0"/>
              </a:spcBef>
            </a:pPr>
            <a:r>
              <a:rPr lang="en-US" sz="3171">
                <a:solidFill>
                  <a:srgbClr val="402B0A"/>
                </a:solidFill>
                <a:latin typeface="Dekko Light"/>
              </a:rPr>
              <a:t>Esta palabra viene de dos palabras en latín: pre – factum, que significa literalmente “antes del hecho”. Y se llama así porque está justamente antes del hecho más importante de toda la misa: la plegaria eucarística, que son todas las oraciones que rodean el momento de la consagración.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7622134" y="418936"/>
            <a:ext cx="2854214" cy="1219528"/>
          </a:xfrm>
          <a:custGeom>
            <a:avLst/>
            <a:gdLst/>
            <a:ahLst/>
            <a:cxnLst/>
            <a:rect l="l" t="t" r="r" b="b"/>
            <a:pathLst>
              <a:path w="2854214" h="1219528">
                <a:moveTo>
                  <a:pt x="0" y="0"/>
                </a:moveTo>
                <a:lnTo>
                  <a:pt x="2854214" y="0"/>
                </a:lnTo>
                <a:lnTo>
                  <a:pt x="2854214" y="1219528"/>
                </a:lnTo>
                <a:lnTo>
                  <a:pt x="0" y="1219528"/>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7441567" y="-1421194"/>
            <a:ext cx="18816286" cy="14539857"/>
          </a:xfrm>
          <a:custGeom>
            <a:avLst/>
            <a:gdLst/>
            <a:ahLst/>
            <a:cxnLst/>
            <a:rect l="l" t="t" r="r" b="b"/>
            <a:pathLst>
              <a:path w="18816286" h="14539857">
                <a:moveTo>
                  <a:pt x="0" y="0"/>
                </a:moveTo>
                <a:lnTo>
                  <a:pt x="18816286" y="0"/>
                </a:lnTo>
                <a:lnTo>
                  <a:pt x="18816286" y="14539857"/>
                </a:lnTo>
                <a:lnTo>
                  <a:pt x="0" y="14539857"/>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14034284" y="-1207800"/>
            <a:ext cx="4600773" cy="1965785"/>
          </a:xfrm>
          <a:custGeom>
            <a:avLst/>
            <a:gdLst/>
            <a:ahLst/>
            <a:cxnLst/>
            <a:rect l="l" t="t" r="r" b="b"/>
            <a:pathLst>
              <a:path w="4600773" h="1965785">
                <a:moveTo>
                  <a:pt x="0" y="0"/>
                </a:moveTo>
                <a:lnTo>
                  <a:pt x="4600774" y="0"/>
                </a:lnTo>
                <a:lnTo>
                  <a:pt x="4600774" y="1965785"/>
                </a:lnTo>
                <a:lnTo>
                  <a:pt x="0" y="196578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5" name="Freeform 5"/>
          <p:cNvSpPr/>
          <p:nvPr/>
        </p:nvSpPr>
        <p:spPr>
          <a:xfrm>
            <a:off x="17552035" y="2095169"/>
            <a:ext cx="1307190" cy="558527"/>
          </a:xfrm>
          <a:custGeom>
            <a:avLst/>
            <a:gdLst/>
            <a:ahLst/>
            <a:cxnLst/>
            <a:rect l="l" t="t" r="r" b="b"/>
            <a:pathLst>
              <a:path w="1307190" h="558527">
                <a:moveTo>
                  <a:pt x="0" y="0"/>
                </a:moveTo>
                <a:lnTo>
                  <a:pt x="1307191" y="0"/>
                </a:lnTo>
                <a:lnTo>
                  <a:pt x="1307191" y="558526"/>
                </a:lnTo>
                <a:lnTo>
                  <a:pt x="0" y="55852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6" name="Freeform 6"/>
          <p:cNvSpPr/>
          <p:nvPr/>
        </p:nvSpPr>
        <p:spPr>
          <a:xfrm>
            <a:off x="12146744" y="2899432"/>
            <a:ext cx="3049972" cy="5398180"/>
          </a:xfrm>
          <a:custGeom>
            <a:avLst/>
            <a:gdLst/>
            <a:ahLst/>
            <a:cxnLst/>
            <a:rect l="l" t="t" r="r" b="b"/>
            <a:pathLst>
              <a:path w="3049972" h="5398180">
                <a:moveTo>
                  <a:pt x="0" y="0"/>
                </a:moveTo>
                <a:lnTo>
                  <a:pt x="3049971" y="0"/>
                </a:lnTo>
                <a:lnTo>
                  <a:pt x="3049971" y="5398180"/>
                </a:lnTo>
                <a:lnTo>
                  <a:pt x="0" y="539818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CO"/>
          </a:p>
        </p:txBody>
      </p:sp>
      <p:sp>
        <p:nvSpPr>
          <p:cNvPr id="7" name="TextBox 7"/>
          <p:cNvSpPr txBox="1"/>
          <p:nvPr/>
        </p:nvSpPr>
        <p:spPr>
          <a:xfrm>
            <a:off x="1717792" y="2431582"/>
            <a:ext cx="6617345" cy="992851"/>
          </a:xfrm>
          <a:prstGeom prst="rect">
            <a:avLst/>
          </a:prstGeom>
        </p:spPr>
        <p:txBody>
          <a:bodyPr lIns="0" tIns="0" rIns="0" bIns="0" rtlCol="0" anchor="t">
            <a:spAutoFit/>
          </a:bodyPr>
          <a:lstStyle/>
          <a:p>
            <a:pPr marL="0" lvl="0" indent="0" algn="l">
              <a:lnSpc>
                <a:spcPts val="7619"/>
              </a:lnSpc>
              <a:spcBef>
                <a:spcPct val="0"/>
              </a:spcBef>
            </a:pPr>
            <a:r>
              <a:rPr lang="en-US" sz="6927" spc="69">
                <a:solidFill>
                  <a:srgbClr val="643E00"/>
                </a:solidFill>
                <a:latin typeface="Bogart Heavy"/>
              </a:rPr>
              <a:t>Consagración</a:t>
            </a:r>
          </a:p>
        </p:txBody>
      </p:sp>
      <p:sp>
        <p:nvSpPr>
          <p:cNvPr id="8" name="TextBox 8"/>
          <p:cNvSpPr txBox="1"/>
          <p:nvPr/>
        </p:nvSpPr>
        <p:spPr>
          <a:xfrm>
            <a:off x="1717792" y="3912574"/>
            <a:ext cx="7078618" cy="5596351"/>
          </a:xfrm>
          <a:prstGeom prst="rect">
            <a:avLst/>
          </a:prstGeom>
        </p:spPr>
        <p:txBody>
          <a:bodyPr lIns="0" tIns="0" rIns="0" bIns="0" rtlCol="0" anchor="t">
            <a:spAutoFit/>
          </a:bodyPr>
          <a:lstStyle/>
          <a:p>
            <a:pPr marL="0" lvl="0" indent="0" algn="l">
              <a:lnSpc>
                <a:spcPts val="4439"/>
              </a:lnSpc>
              <a:spcBef>
                <a:spcPct val="0"/>
              </a:spcBef>
            </a:pPr>
            <a:r>
              <a:rPr lang="en-US" sz="3171">
                <a:solidFill>
                  <a:srgbClr val="402B0A"/>
                </a:solidFill>
                <a:latin typeface="Dekko Light"/>
              </a:rPr>
              <a:t>Hemos llegado al momento más importante de la misa. Siguiendo el mandato que Jesús le dijo a sus apóstoles: “Hagan esto en memoria mía”, el sacerdote, actuando en la persona misma de Cristo, pronuncia las palabras de la institución de la Eucaristía, las mismas que Jesús pronunció el día de la Última Cena. Y esas palabras tienen el poder de transformar el pan y el vino en su cuerpo y sangre.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7622134" y="418936"/>
            <a:ext cx="2854214" cy="1219528"/>
          </a:xfrm>
          <a:custGeom>
            <a:avLst/>
            <a:gdLst/>
            <a:ahLst/>
            <a:cxnLst/>
            <a:rect l="l" t="t" r="r" b="b"/>
            <a:pathLst>
              <a:path w="2854214" h="1219528">
                <a:moveTo>
                  <a:pt x="0" y="0"/>
                </a:moveTo>
                <a:lnTo>
                  <a:pt x="2854214" y="0"/>
                </a:lnTo>
                <a:lnTo>
                  <a:pt x="2854214" y="1219528"/>
                </a:lnTo>
                <a:lnTo>
                  <a:pt x="0" y="1219528"/>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7441567" y="-1421194"/>
            <a:ext cx="18816286" cy="14539857"/>
          </a:xfrm>
          <a:custGeom>
            <a:avLst/>
            <a:gdLst/>
            <a:ahLst/>
            <a:cxnLst/>
            <a:rect l="l" t="t" r="r" b="b"/>
            <a:pathLst>
              <a:path w="18816286" h="14539857">
                <a:moveTo>
                  <a:pt x="0" y="0"/>
                </a:moveTo>
                <a:lnTo>
                  <a:pt x="18816286" y="0"/>
                </a:lnTo>
                <a:lnTo>
                  <a:pt x="18816286" y="14539857"/>
                </a:lnTo>
                <a:lnTo>
                  <a:pt x="0" y="14539857"/>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14034284" y="-1207800"/>
            <a:ext cx="4600773" cy="1965785"/>
          </a:xfrm>
          <a:custGeom>
            <a:avLst/>
            <a:gdLst/>
            <a:ahLst/>
            <a:cxnLst/>
            <a:rect l="l" t="t" r="r" b="b"/>
            <a:pathLst>
              <a:path w="4600773" h="1965785">
                <a:moveTo>
                  <a:pt x="0" y="0"/>
                </a:moveTo>
                <a:lnTo>
                  <a:pt x="4600774" y="0"/>
                </a:lnTo>
                <a:lnTo>
                  <a:pt x="4600774" y="1965785"/>
                </a:lnTo>
                <a:lnTo>
                  <a:pt x="0" y="196578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5" name="Freeform 5"/>
          <p:cNvSpPr/>
          <p:nvPr/>
        </p:nvSpPr>
        <p:spPr>
          <a:xfrm>
            <a:off x="17552035" y="2095169"/>
            <a:ext cx="1307190" cy="558527"/>
          </a:xfrm>
          <a:custGeom>
            <a:avLst/>
            <a:gdLst/>
            <a:ahLst/>
            <a:cxnLst/>
            <a:rect l="l" t="t" r="r" b="b"/>
            <a:pathLst>
              <a:path w="1307190" h="558527">
                <a:moveTo>
                  <a:pt x="0" y="0"/>
                </a:moveTo>
                <a:lnTo>
                  <a:pt x="1307191" y="0"/>
                </a:lnTo>
                <a:lnTo>
                  <a:pt x="1307191" y="558526"/>
                </a:lnTo>
                <a:lnTo>
                  <a:pt x="0" y="55852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6" name="Freeform 6"/>
          <p:cNvSpPr/>
          <p:nvPr/>
        </p:nvSpPr>
        <p:spPr>
          <a:xfrm>
            <a:off x="11727503" y="3541122"/>
            <a:ext cx="4613564" cy="4114800"/>
          </a:xfrm>
          <a:custGeom>
            <a:avLst/>
            <a:gdLst/>
            <a:ahLst/>
            <a:cxnLst/>
            <a:rect l="l" t="t" r="r" b="b"/>
            <a:pathLst>
              <a:path w="4613564" h="4114800">
                <a:moveTo>
                  <a:pt x="0" y="0"/>
                </a:moveTo>
                <a:lnTo>
                  <a:pt x="4613563" y="0"/>
                </a:lnTo>
                <a:lnTo>
                  <a:pt x="461356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CO"/>
          </a:p>
        </p:txBody>
      </p:sp>
      <p:sp>
        <p:nvSpPr>
          <p:cNvPr id="7" name="TextBox 7"/>
          <p:cNvSpPr txBox="1"/>
          <p:nvPr/>
        </p:nvSpPr>
        <p:spPr>
          <a:xfrm>
            <a:off x="1717792" y="1704832"/>
            <a:ext cx="5904342" cy="1972078"/>
          </a:xfrm>
          <a:prstGeom prst="rect">
            <a:avLst/>
          </a:prstGeom>
        </p:spPr>
        <p:txBody>
          <a:bodyPr wrap="square" lIns="0" tIns="0" rIns="0" bIns="0" rtlCol="0" anchor="t">
            <a:spAutoFit/>
          </a:bodyPr>
          <a:lstStyle/>
          <a:p>
            <a:pPr algn="l">
              <a:lnSpc>
                <a:spcPts val="7619"/>
              </a:lnSpc>
            </a:pPr>
            <a:r>
              <a:rPr lang="en-US" sz="6927" spc="69" dirty="0" err="1">
                <a:solidFill>
                  <a:srgbClr val="643E00"/>
                </a:solidFill>
                <a:latin typeface="Bogart Heavy"/>
              </a:rPr>
              <a:t>Plegaria</a:t>
            </a:r>
            <a:endParaRPr lang="en-US" sz="6927" spc="69" dirty="0">
              <a:solidFill>
                <a:srgbClr val="643E00"/>
              </a:solidFill>
              <a:latin typeface="Bogart Heavy"/>
            </a:endParaRPr>
          </a:p>
          <a:p>
            <a:pPr marL="0" lvl="0" indent="0" algn="l">
              <a:lnSpc>
                <a:spcPts val="7619"/>
              </a:lnSpc>
              <a:spcBef>
                <a:spcPct val="0"/>
              </a:spcBef>
            </a:pPr>
            <a:r>
              <a:rPr lang="en-US" sz="6927" spc="69" dirty="0" err="1">
                <a:solidFill>
                  <a:srgbClr val="643E00"/>
                </a:solidFill>
                <a:latin typeface="Bogart Heavy"/>
              </a:rPr>
              <a:t>Eucarística</a:t>
            </a:r>
            <a:endParaRPr lang="en-US" sz="6927" spc="69" dirty="0">
              <a:solidFill>
                <a:srgbClr val="643E00"/>
              </a:solidFill>
              <a:latin typeface="Bogart Heavy"/>
            </a:endParaRPr>
          </a:p>
        </p:txBody>
      </p:sp>
      <p:sp>
        <p:nvSpPr>
          <p:cNvPr id="8" name="TextBox 8"/>
          <p:cNvSpPr txBox="1"/>
          <p:nvPr/>
        </p:nvSpPr>
        <p:spPr>
          <a:xfrm>
            <a:off x="1717792" y="3912574"/>
            <a:ext cx="7078618" cy="3910426"/>
          </a:xfrm>
          <a:prstGeom prst="rect">
            <a:avLst/>
          </a:prstGeom>
        </p:spPr>
        <p:txBody>
          <a:bodyPr lIns="0" tIns="0" rIns="0" bIns="0" rtlCol="0" anchor="t">
            <a:spAutoFit/>
          </a:bodyPr>
          <a:lstStyle/>
          <a:p>
            <a:pPr marL="0" lvl="0" indent="0" algn="l">
              <a:lnSpc>
                <a:spcPts val="4439"/>
              </a:lnSpc>
              <a:spcBef>
                <a:spcPct val="0"/>
              </a:spcBef>
            </a:pPr>
            <a:r>
              <a:rPr lang="en-US" sz="3171">
                <a:solidFill>
                  <a:srgbClr val="402B0A"/>
                </a:solidFill>
                <a:latin typeface="Dekko"/>
              </a:rPr>
              <a:t>En la plegria eucarística, unimos nuestras intenciones , junto con el sacerdote, pidiendo por la Iglesia, el Papa, los obispos, los fieles vivientes y los que han partido a la morada eterna, haciendo de esto una oración común. la plegaria finaliza con la doxología.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7622134" y="418936"/>
            <a:ext cx="2854214" cy="1219528"/>
          </a:xfrm>
          <a:custGeom>
            <a:avLst/>
            <a:gdLst/>
            <a:ahLst/>
            <a:cxnLst/>
            <a:rect l="l" t="t" r="r" b="b"/>
            <a:pathLst>
              <a:path w="2854214" h="1219528">
                <a:moveTo>
                  <a:pt x="0" y="0"/>
                </a:moveTo>
                <a:lnTo>
                  <a:pt x="2854214" y="0"/>
                </a:lnTo>
                <a:lnTo>
                  <a:pt x="2854214" y="1219528"/>
                </a:lnTo>
                <a:lnTo>
                  <a:pt x="0" y="1219528"/>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7441567" y="-1421194"/>
            <a:ext cx="18816286" cy="14539857"/>
          </a:xfrm>
          <a:custGeom>
            <a:avLst/>
            <a:gdLst/>
            <a:ahLst/>
            <a:cxnLst/>
            <a:rect l="l" t="t" r="r" b="b"/>
            <a:pathLst>
              <a:path w="18816286" h="14539857">
                <a:moveTo>
                  <a:pt x="0" y="0"/>
                </a:moveTo>
                <a:lnTo>
                  <a:pt x="18816286" y="0"/>
                </a:lnTo>
                <a:lnTo>
                  <a:pt x="18816286" y="14539857"/>
                </a:lnTo>
                <a:lnTo>
                  <a:pt x="0" y="14539857"/>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14034284" y="-1207800"/>
            <a:ext cx="4600773" cy="1965785"/>
          </a:xfrm>
          <a:custGeom>
            <a:avLst/>
            <a:gdLst/>
            <a:ahLst/>
            <a:cxnLst/>
            <a:rect l="l" t="t" r="r" b="b"/>
            <a:pathLst>
              <a:path w="4600773" h="1965785">
                <a:moveTo>
                  <a:pt x="0" y="0"/>
                </a:moveTo>
                <a:lnTo>
                  <a:pt x="4600774" y="0"/>
                </a:lnTo>
                <a:lnTo>
                  <a:pt x="4600774" y="1965785"/>
                </a:lnTo>
                <a:lnTo>
                  <a:pt x="0" y="196578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5" name="Freeform 5"/>
          <p:cNvSpPr/>
          <p:nvPr/>
        </p:nvSpPr>
        <p:spPr>
          <a:xfrm>
            <a:off x="17552035" y="2095169"/>
            <a:ext cx="1307190" cy="558527"/>
          </a:xfrm>
          <a:custGeom>
            <a:avLst/>
            <a:gdLst/>
            <a:ahLst/>
            <a:cxnLst/>
            <a:rect l="l" t="t" r="r" b="b"/>
            <a:pathLst>
              <a:path w="1307190" h="558527">
                <a:moveTo>
                  <a:pt x="0" y="0"/>
                </a:moveTo>
                <a:lnTo>
                  <a:pt x="1307191" y="0"/>
                </a:lnTo>
                <a:lnTo>
                  <a:pt x="1307191" y="558526"/>
                </a:lnTo>
                <a:lnTo>
                  <a:pt x="0" y="55852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6" name="Freeform 6"/>
          <p:cNvSpPr/>
          <p:nvPr/>
        </p:nvSpPr>
        <p:spPr>
          <a:xfrm>
            <a:off x="12729271" y="2975222"/>
            <a:ext cx="2681190" cy="4896536"/>
          </a:xfrm>
          <a:custGeom>
            <a:avLst/>
            <a:gdLst/>
            <a:ahLst/>
            <a:cxnLst/>
            <a:rect l="l" t="t" r="r" b="b"/>
            <a:pathLst>
              <a:path w="2681190" h="4896536">
                <a:moveTo>
                  <a:pt x="0" y="0"/>
                </a:moveTo>
                <a:lnTo>
                  <a:pt x="2681190" y="0"/>
                </a:lnTo>
                <a:lnTo>
                  <a:pt x="2681190" y="4896536"/>
                </a:lnTo>
                <a:lnTo>
                  <a:pt x="0" y="489653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CO"/>
          </a:p>
        </p:txBody>
      </p:sp>
      <p:sp>
        <p:nvSpPr>
          <p:cNvPr id="7" name="TextBox 7"/>
          <p:cNvSpPr txBox="1"/>
          <p:nvPr/>
        </p:nvSpPr>
        <p:spPr>
          <a:xfrm>
            <a:off x="1717792" y="1586246"/>
            <a:ext cx="4872930" cy="1954876"/>
          </a:xfrm>
          <a:prstGeom prst="rect">
            <a:avLst/>
          </a:prstGeom>
        </p:spPr>
        <p:txBody>
          <a:bodyPr lIns="0" tIns="0" rIns="0" bIns="0" rtlCol="0" anchor="t">
            <a:spAutoFit/>
          </a:bodyPr>
          <a:lstStyle/>
          <a:p>
            <a:pPr algn="l">
              <a:lnSpc>
                <a:spcPts val="7619"/>
              </a:lnSpc>
            </a:pPr>
            <a:r>
              <a:rPr lang="en-US" sz="6927" spc="69">
                <a:solidFill>
                  <a:srgbClr val="643E00"/>
                </a:solidFill>
                <a:latin typeface="Bogart Heavy"/>
              </a:rPr>
              <a:t>Rito de</a:t>
            </a:r>
          </a:p>
          <a:p>
            <a:pPr marL="0" lvl="0" indent="0" algn="l">
              <a:lnSpc>
                <a:spcPts val="7619"/>
              </a:lnSpc>
              <a:spcBef>
                <a:spcPct val="0"/>
              </a:spcBef>
            </a:pPr>
            <a:r>
              <a:rPr lang="en-US" sz="6927" spc="69">
                <a:solidFill>
                  <a:srgbClr val="643E00"/>
                </a:solidFill>
                <a:latin typeface="Bogart Heavy"/>
              </a:rPr>
              <a:t>comunión</a:t>
            </a:r>
          </a:p>
        </p:txBody>
      </p:sp>
      <p:sp>
        <p:nvSpPr>
          <p:cNvPr id="8" name="TextBox 8"/>
          <p:cNvSpPr txBox="1"/>
          <p:nvPr/>
        </p:nvSpPr>
        <p:spPr>
          <a:xfrm>
            <a:off x="1717792" y="3612083"/>
            <a:ext cx="7078618" cy="6158326"/>
          </a:xfrm>
          <a:prstGeom prst="rect">
            <a:avLst/>
          </a:prstGeom>
        </p:spPr>
        <p:txBody>
          <a:bodyPr lIns="0" tIns="0" rIns="0" bIns="0" rtlCol="0" anchor="t">
            <a:spAutoFit/>
          </a:bodyPr>
          <a:lstStyle/>
          <a:p>
            <a:pPr marL="0" lvl="0" indent="0" algn="l">
              <a:lnSpc>
                <a:spcPts val="4439"/>
              </a:lnSpc>
              <a:spcBef>
                <a:spcPct val="0"/>
              </a:spcBef>
            </a:pPr>
            <a:r>
              <a:rPr lang="en-US" sz="3171">
                <a:solidFill>
                  <a:srgbClr val="402B0A"/>
                </a:solidFill>
                <a:latin typeface="Dekko Light"/>
              </a:rPr>
              <a:t>Antes de recibir la comunión, la Iglesia nos invita a rezar la oración que Cristo nos enseñó. </a:t>
            </a:r>
            <a:r>
              <a:rPr lang="en-US" sz="3171">
                <a:solidFill>
                  <a:srgbClr val="402B0A"/>
                </a:solidFill>
                <a:latin typeface="Dekko"/>
              </a:rPr>
              <a:t>Cuando rezamos el Padre nuestro, el Padre reconoce la voz de su hijo en nosotros.</a:t>
            </a:r>
            <a:r>
              <a:rPr lang="en-US" sz="3171">
                <a:solidFill>
                  <a:srgbClr val="402B0A"/>
                </a:solidFill>
                <a:latin typeface="Dekko Light"/>
              </a:rPr>
              <a:t> Y es así, porque cuando rezamos el Padre nuestro, estamos rezando no con nuestras palabras, sino con las palabras de Dios, con las mismas palabras con las que Jesucristo nos enseñó a rezar. Después se nos invita a pedor todos por la paz, y lo volvemos signo con el saludo de la paz.</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7622134" y="418936"/>
            <a:ext cx="2854214" cy="1219528"/>
          </a:xfrm>
          <a:custGeom>
            <a:avLst/>
            <a:gdLst/>
            <a:ahLst/>
            <a:cxnLst/>
            <a:rect l="l" t="t" r="r" b="b"/>
            <a:pathLst>
              <a:path w="2854214" h="1219528">
                <a:moveTo>
                  <a:pt x="0" y="0"/>
                </a:moveTo>
                <a:lnTo>
                  <a:pt x="2854214" y="0"/>
                </a:lnTo>
                <a:lnTo>
                  <a:pt x="2854214" y="1219528"/>
                </a:lnTo>
                <a:lnTo>
                  <a:pt x="0" y="1219528"/>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7441567" y="-1421194"/>
            <a:ext cx="18816286" cy="14539857"/>
          </a:xfrm>
          <a:custGeom>
            <a:avLst/>
            <a:gdLst/>
            <a:ahLst/>
            <a:cxnLst/>
            <a:rect l="l" t="t" r="r" b="b"/>
            <a:pathLst>
              <a:path w="18816286" h="14539857">
                <a:moveTo>
                  <a:pt x="0" y="0"/>
                </a:moveTo>
                <a:lnTo>
                  <a:pt x="18816286" y="0"/>
                </a:lnTo>
                <a:lnTo>
                  <a:pt x="18816286" y="14539857"/>
                </a:lnTo>
                <a:lnTo>
                  <a:pt x="0" y="14539857"/>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14034284" y="-1207800"/>
            <a:ext cx="4600773" cy="1965785"/>
          </a:xfrm>
          <a:custGeom>
            <a:avLst/>
            <a:gdLst/>
            <a:ahLst/>
            <a:cxnLst/>
            <a:rect l="l" t="t" r="r" b="b"/>
            <a:pathLst>
              <a:path w="4600773" h="1965785">
                <a:moveTo>
                  <a:pt x="0" y="0"/>
                </a:moveTo>
                <a:lnTo>
                  <a:pt x="4600774" y="0"/>
                </a:lnTo>
                <a:lnTo>
                  <a:pt x="4600774" y="1965785"/>
                </a:lnTo>
                <a:lnTo>
                  <a:pt x="0" y="196578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5" name="Freeform 5"/>
          <p:cNvSpPr/>
          <p:nvPr/>
        </p:nvSpPr>
        <p:spPr>
          <a:xfrm>
            <a:off x="17552035" y="2095169"/>
            <a:ext cx="1307190" cy="558527"/>
          </a:xfrm>
          <a:custGeom>
            <a:avLst/>
            <a:gdLst/>
            <a:ahLst/>
            <a:cxnLst/>
            <a:rect l="l" t="t" r="r" b="b"/>
            <a:pathLst>
              <a:path w="1307190" h="558527">
                <a:moveTo>
                  <a:pt x="0" y="0"/>
                </a:moveTo>
                <a:lnTo>
                  <a:pt x="1307191" y="0"/>
                </a:lnTo>
                <a:lnTo>
                  <a:pt x="1307191" y="558526"/>
                </a:lnTo>
                <a:lnTo>
                  <a:pt x="0" y="55852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6" name="Freeform 6"/>
          <p:cNvSpPr/>
          <p:nvPr/>
        </p:nvSpPr>
        <p:spPr>
          <a:xfrm>
            <a:off x="11087158" y="2802023"/>
            <a:ext cx="5516275" cy="5495589"/>
          </a:xfrm>
          <a:custGeom>
            <a:avLst/>
            <a:gdLst/>
            <a:ahLst/>
            <a:cxnLst/>
            <a:rect l="l" t="t" r="r" b="b"/>
            <a:pathLst>
              <a:path w="5516275" h="5495589">
                <a:moveTo>
                  <a:pt x="0" y="0"/>
                </a:moveTo>
                <a:lnTo>
                  <a:pt x="5516275" y="0"/>
                </a:lnTo>
                <a:lnTo>
                  <a:pt x="5516275" y="5495589"/>
                </a:lnTo>
                <a:lnTo>
                  <a:pt x="0" y="54955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CO"/>
          </a:p>
        </p:txBody>
      </p:sp>
      <p:sp>
        <p:nvSpPr>
          <p:cNvPr id="7" name="TextBox 7"/>
          <p:cNvSpPr txBox="1"/>
          <p:nvPr/>
        </p:nvSpPr>
        <p:spPr>
          <a:xfrm>
            <a:off x="1717792" y="2431582"/>
            <a:ext cx="4995118" cy="992851"/>
          </a:xfrm>
          <a:prstGeom prst="rect">
            <a:avLst/>
          </a:prstGeom>
        </p:spPr>
        <p:txBody>
          <a:bodyPr lIns="0" tIns="0" rIns="0" bIns="0" rtlCol="0" anchor="t">
            <a:spAutoFit/>
          </a:bodyPr>
          <a:lstStyle/>
          <a:p>
            <a:pPr marL="0" lvl="0" indent="0" algn="l">
              <a:lnSpc>
                <a:spcPts val="7619"/>
              </a:lnSpc>
              <a:spcBef>
                <a:spcPct val="0"/>
              </a:spcBef>
            </a:pPr>
            <a:r>
              <a:rPr lang="en-US" sz="6927" spc="69">
                <a:solidFill>
                  <a:srgbClr val="643E00"/>
                </a:solidFill>
                <a:latin typeface="Bogart Heavy"/>
              </a:rPr>
              <a:t>Comunión</a:t>
            </a:r>
          </a:p>
        </p:txBody>
      </p:sp>
      <p:sp>
        <p:nvSpPr>
          <p:cNvPr id="8" name="TextBox 8"/>
          <p:cNvSpPr txBox="1"/>
          <p:nvPr/>
        </p:nvSpPr>
        <p:spPr>
          <a:xfrm>
            <a:off x="1717792" y="3912574"/>
            <a:ext cx="7078618" cy="5034376"/>
          </a:xfrm>
          <a:prstGeom prst="rect">
            <a:avLst/>
          </a:prstGeom>
        </p:spPr>
        <p:txBody>
          <a:bodyPr lIns="0" tIns="0" rIns="0" bIns="0" rtlCol="0" anchor="t">
            <a:spAutoFit/>
          </a:bodyPr>
          <a:lstStyle/>
          <a:p>
            <a:pPr marL="0" lvl="0" indent="0" algn="l">
              <a:lnSpc>
                <a:spcPts val="4439"/>
              </a:lnSpc>
              <a:spcBef>
                <a:spcPct val="0"/>
              </a:spcBef>
            </a:pPr>
            <a:r>
              <a:rPr lang="en-US" sz="3171">
                <a:solidFill>
                  <a:srgbClr val="402B0A"/>
                </a:solidFill>
                <a:latin typeface="Dekko Light"/>
              </a:rPr>
              <a:t>Cristo se hace alimento, porque no quiere dejarnos vacíos, Él ha venido a traernos vida y vida en abundancia. Es el momento de la comunión. Es cuando el sacerdote se acerca a distribuir el alimento de la Eucaristía. Se le llama también comunión porque al recibir el cuerpo de Cristo, entramos en una íntima y profunda común – unión con Él.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a:off x="7622134" y="418936"/>
            <a:ext cx="2854214" cy="1219528"/>
          </a:xfrm>
          <a:custGeom>
            <a:avLst/>
            <a:gdLst/>
            <a:ahLst/>
            <a:cxnLst/>
            <a:rect l="l" t="t" r="r" b="b"/>
            <a:pathLst>
              <a:path w="2854214" h="1219528">
                <a:moveTo>
                  <a:pt x="0" y="0"/>
                </a:moveTo>
                <a:lnTo>
                  <a:pt x="2854214" y="0"/>
                </a:lnTo>
                <a:lnTo>
                  <a:pt x="2854214" y="1219528"/>
                </a:lnTo>
                <a:lnTo>
                  <a:pt x="0" y="1219528"/>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7441567" y="-1421194"/>
            <a:ext cx="18816286" cy="14539857"/>
          </a:xfrm>
          <a:custGeom>
            <a:avLst/>
            <a:gdLst/>
            <a:ahLst/>
            <a:cxnLst/>
            <a:rect l="l" t="t" r="r" b="b"/>
            <a:pathLst>
              <a:path w="18816286" h="14539857">
                <a:moveTo>
                  <a:pt x="0" y="0"/>
                </a:moveTo>
                <a:lnTo>
                  <a:pt x="18816286" y="0"/>
                </a:lnTo>
                <a:lnTo>
                  <a:pt x="18816286" y="14539857"/>
                </a:lnTo>
                <a:lnTo>
                  <a:pt x="0" y="14539857"/>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14034284" y="-1207800"/>
            <a:ext cx="4600773" cy="1965785"/>
          </a:xfrm>
          <a:custGeom>
            <a:avLst/>
            <a:gdLst/>
            <a:ahLst/>
            <a:cxnLst/>
            <a:rect l="l" t="t" r="r" b="b"/>
            <a:pathLst>
              <a:path w="4600773" h="1965785">
                <a:moveTo>
                  <a:pt x="0" y="0"/>
                </a:moveTo>
                <a:lnTo>
                  <a:pt x="4600774" y="0"/>
                </a:lnTo>
                <a:lnTo>
                  <a:pt x="4600774" y="1965785"/>
                </a:lnTo>
                <a:lnTo>
                  <a:pt x="0" y="196578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5" name="Freeform 5"/>
          <p:cNvSpPr/>
          <p:nvPr/>
        </p:nvSpPr>
        <p:spPr>
          <a:xfrm>
            <a:off x="17552035" y="2095169"/>
            <a:ext cx="1307190" cy="558527"/>
          </a:xfrm>
          <a:custGeom>
            <a:avLst/>
            <a:gdLst/>
            <a:ahLst/>
            <a:cxnLst/>
            <a:rect l="l" t="t" r="r" b="b"/>
            <a:pathLst>
              <a:path w="1307190" h="558527">
                <a:moveTo>
                  <a:pt x="0" y="0"/>
                </a:moveTo>
                <a:lnTo>
                  <a:pt x="1307191" y="0"/>
                </a:lnTo>
                <a:lnTo>
                  <a:pt x="1307191" y="558526"/>
                </a:lnTo>
                <a:lnTo>
                  <a:pt x="0" y="55852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6" name="Freeform 6"/>
          <p:cNvSpPr/>
          <p:nvPr/>
        </p:nvSpPr>
        <p:spPr>
          <a:xfrm>
            <a:off x="11877684" y="2802023"/>
            <a:ext cx="4313201" cy="5366346"/>
          </a:xfrm>
          <a:custGeom>
            <a:avLst/>
            <a:gdLst/>
            <a:ahLst/>
            <a:cxnLst/>
            <a:rect l="l" t="t" r="r" b="b"/>
            <a:pathLst>
              <a:path w="4313201" h="5366346">
                <a:moveTo>
                  <a:pt x="0" y="0"/>
                </a:moveTo>
                <a:lnTo>
                  <a:pt x="4313201" y="0"/>
                </a:lnTo>
                <a:lnTo>
                  <a:pt x="4313201" y="5366346"/>
                </a:lnTo>
                <a:lnTo>
                  <a:pt x="0" y="53663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CO"/>
          </a:p>
        </p:txBody>
      </p:sp>
      <p:sp>
        <p:nvSpPr>
          <p:cNvPr id="7" name="TextBox 7"/>
          <p:cNvSpPr txBox="1"/>
          <p:nvPr/>
        </p:nvSpPr>
        <p:spPr>
          <a:xfrm>
            <a:off x="1717792" y="2085369"/>
            <a:ext cx="6664208" cy="992851"/>
          </a:xfrm>
          <a:prstGeom prst="rect">
            <a:avLst/>
          </a:prstGeom>
        </p:spPr>
        <p:txBody>
          <a:bodyPr wrap="square" lIns="0" tIns="0" rIns="0" bIns="0" rtlCol="0" anchor="t">
            <a:spAutoFit/>
          </a:bodyPr>
          <a:lstStyle/>
          <a:p>
            <a:pPr marL="0" lvl="0" indent="0" algn="l">
              <a:lnSpc>
                <a:spcPts val="7619"/>
              </a:lnSpc>
              <a:spcBef>
                <a:spcPct val="0"/>
              </a:spcBef>
            </a:pPr>
            <a:r>
              <a:rPr lang="en-US" sz="6927" spc="69" dirty="0" err="1">
                <a:solidFill>
                  <a:srgbClr val="643E00"/>
                </a:solidFill>
                <a:latin typeface="Bogart Heavy"/>
              </a:rPr>
              <a:t>Ritos</a:t>
            </a:r>
            <a:r>
              <a:rPr lang="en-US" sz="6927" spc="69" dirty="0">
                <a:solidFill>
                  <a:srgbClr val="643E00"/>
                </a:solidFill>
                <a:latin typeface="Bogart Heavy"/>
              </a:rPr>
              <a:t> finales</a:t>
            </a:r>
          </a:p>
        </p:txBody>
      </p:sp>
      <p:sp>
        <p:nvSpPr>
          <p:cNvPr id="8" name="TextBox 8"/>
          <p:cNvSpPr txBox="1"/>
          <p:nvPr/>
        </p:nvSpPr>
        <p:spPr>
          <a:xfrm>
            <a:off x="1717792" y="3912574"/>
            <a:ext cx="7078618" cy="5034376"/>
          </a:xfrm>
          <a:prstGeom prst="rect">
            <a:avLst/>
          </a:prstGeom>
        </p:spPr>
        <p:txBody>
          <a:bodyPr lIns="0" tIns="0" rIns="0" bIns="0" rtlCol="0" anchor="t">
            <a:spAutoFit/>
          </a:bodyPr>
          <a:lstStyle/>
          <a:p>
            <a:pPr marL="0" lvl="0" indent="0" algn="l">
              <a:lnSpc>
                <a:spcPts val="4439"/>
              </a:lnSpc>
              <a:spcBef>
                <a:spcPct val="0"/>
              </a:spcBef>
            </a:pPr>
            <a:r>
              <a:rPr lang="en-US" sz="3171">
                <a:solidFill>
                  <a:srgbClr val="402B0A"/>
                </a:solidFill>
                <a:latin typeface="Dekko"/>
              </a:rPr>
              <a:t>La misa termina como la empezamos, con la señal de la cruz.</a:t>
            </a:r>
            <a:r>
              <a:rPr lang="en-US" sz="3171">
                <a:solidFill>
                  <a:srgbClr val="402B0A"/>
                </a:solidFill>
                <a:latin typeface="Dekko Light"/>
              </a:rPr>
              <a:t> </a:t>
            </a:r>
            <a:r>
              <a:rPr lang="en-US" sz="3171">
                <a:solidFill>
                  <a:srgbClr val="402B0A"/>
                </a:solidFill>
                <a:latin typeface="Dekko"/>
              </a:rPr>
              <a:t>Podemos ir en paz, porque hemos visto a Dios, nos hemos encontrado con Él</a:t>
            </a:r>
            <a:r>
              <a:rPr lang="en-US" sz="3171">
                <a:solidFill>
                  <a:srgbClr val="402B0A"/>
                </a:solidFill>
                <a:latin typeface="Dekko Light"/>
              </a:rPr>
              <a:t> y estamos renovados para seguir en la misión que Dios nos encarga. Al terminar la misa el sacerdote nos da la bendición final. Así termina la misa y estamos listos para seguir adelante con nuestra vida cristiana.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E3BD"/>
        </a:solidFill>
        <a:effectLst/>
      </p:bgPr>
    </p:bg>
    <p:spTree>
      <p:nvGrpSpPr>
        <p:cNvPr id="1" name=""/>
        <p:cNvGrpSpPr/>
        <p:nvPr/>
      </p:nvGrpSpPr>
      <p:grpSpPr>
        <a:xfrm>
          <a:off x="0" y="0"/>
          <a:ext cx="0" cy="0"/>
          <a:chOff x="0" y="0"/>
          <a:chExt cx="0" cy="0"/>
        </a:xfrm>
      </p:grpSpPr>
      <p:sp>
        <p:nvSpPr>
          <p:cNvPr id="2" name="Freeform 2"/>
          <p:cNvSpPr/>
          <p:nvPr/>
        </p:nvSpPr>
        <p:spPr>
          <a:xfrm flipH="1">
            <a:off x="-251467" y="8237423"/>
            <a:ext cx="18360057" cy="2970991"/>
          </a:xfrm>
          <a:custGeom>
            <a:avLst/>
            <a:gdLst/>
            <a:ahLst/>
            <a:cxnLst/>
            <a:rect l="l" t="t" r="r" b="b"/>
            <a:pathLst>
              <a:path w="18360057" h="2970991">
                <a:moveTo>
                  <a:pt x="18360057" y="0"/>
                </a:moveTo>
                <a:lnTo>
                  <a:pt x="0" y="0"/>
                </a:lnTo>
                <a:lnTo>
                  <a:pt x="0" y="2970991"/>
                </a:lnTo>
                <a:lnTo>
                  <a:pt x="18360057" y="2970991"/>
                </a:lnTo>
                <a:lnTo>
                  <a:pt x="18360057"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CO"/>
          </a:p>
        </p:txBody>
      </p:sp>
      <p:sp>
        <p:nvSpPr>
          <p:cNvPr id="3" name="Freeform 3"/>
          <p:cNvSpPr/>
          <p:nvPr/>
        </p:nvSpPr>
        <p:spPr>
          <a:xfrm>
            <a:off x="8348831" y="2635180"/>
            <a:ext cx="2475091" cy="654276"/>
          </a:xfrm>
          <a:custGeom>
            <a:avLst/>
            <a:gdLst/>
            <a:ahLst/>
            <a:cxnLst/>
            <a:rect l="l" t="t" r="r" b="b"/>
            <a:pathLst>
              <a:path w="2475091" h="654276">
                <a:moveTo>
                  <a:pt x="0" y="0"/>
                </a:moveTo>
                <a:lnTo>
                  <a:pt x="2475092" y="0"/>
                </a:lnTo>
                <a:lnTo>
                  <a:pt x="2475092" y="654276"/>
                </a:lnTo>
                <a:lnTo>
                  <a:pt x="0" y="654276"/>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4" name="Freeform 4"/>
          <p:cNvSpPr/>
          <p:nvPr/>
        </p:nvSpPr>
        <p:spPr>
          <a:xfrm>
            <a:off x="2702699" y="1504330"/>
            <a:ext cx="6441301" cy="6597236"/>
          </a:xfrm>
          <a:custGeom>
            <a:avLst/>
            <a:gdLst/>
            <a:ahLst/>
            <a:cxnLst/>
            <a:rect l="l" t="t" r="r" b="b"/>
            <a:pathLst>
              <a:path w="6441301" h="6597236">
                <a:moveTo>
                  <a:pt x="0" y="0"/>
                </a:moveTo>
                <a:lnTo>
                  <a:pt x="6441301" y="0"/>
                </a:lnTo>
                <a:lnTo>
                  <a:pt x="6441301" y="6597236"/>
                </a:lnTo>
                <a:lnTo>
                  <a:pt x="0" y="659723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CO"/>
          </a:p>
        </p:txBody>
      </p:sp>
      <p:sp>
        <p:nvSpPr>
          <p:cNvPr id="5" name="Freeform 5"/>
          <p:cNvSpPr/>
          <p:nvPr/>
        </p:nvSpPr>
        <p:spPr>
          <a:xfrm>
            <a:off x="17650066" y="5318423"/>
            <a:ext cx="917049" cy="242417"/>
          </a:xfrm>
          <a:custGeom>
            <a:avLst/>
            <a:gdLst/>
            <a:ahLst/>
            <a:cxnLst/>
            <a:rect l="l" t="t" r="r" b="b"/>
            <a:pathLst>
              <a:path w="917049" h="242417">
                <a:moveTo>
                  <a:pt x="0" y="0"/>
                </a:moveTo>
                <a:lnTo>
                  <a:pt x="917049" y="0"/>
                </a:lnTo>
                <a:lnTo>
                  <a:pt x="917049" y="242417"/>
                </a:lnTo>
                <a:lnTo>
                  <a:pt x="0" y="242417"/>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6" name="Freeform 6"/>
          <p:cNvSpPr/>
          <p:nvPr/>
        </p:nvSpPr>
        <p:spPr>
          <a:xfrm>
            <a:off x="14371541" y="-888192"/>
            <a:ext cx="4486343" cy="1916892"/>
          </a:xfrm>
          <a:custGeom>
            <a:avLst/>
            <a:gdLst/>
            <a:ahLst/>
            <a:cxnLst/>
            <a:rect l="l" t="t" r="r" b="b"/>
            <a:pathLst>
              <a:path w="4486343" h="1916892">
                <a:moveTo>
                  <a:pt x="0" y="0"/>
                </a:moveTo>
                <a:lnTo>
                  <a:pt x="4486342" y="0"/>
                </a:lnTo>
                <a:lnTo>
                  <a:pt x="4486342" y="1916892"/>
                </a:lnTo>
                <a:lnTo>
                  <a:pt x="0" y="1916892"/>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s-CO"/>
          </a:p>
        </p:txBody>
      </p:sp>
      <p:sp>
        <p:nvSpPr>
          <p:cNvPr id="7" name="Freeform 7"/>
          <p:cNvSpPr/>
          <p:nvPr/>
        </p:nvSpPr>
        <p:spPr>
          <a:xfrm>
            <a:off x="-2589180" y="-330304"/>
            <a:ext cx="6435864" cy="1701284"/>
          </a:xfrm>
          <a:custGeom>
            <a:avLst/>
            <a:gdLst/>
            <a:ahLst/>
            <a:cxnLst/>
            <a:rect l="l" t="t" r="r" b="b"/>
            <a:pathLst>
              <a:path w="6435864" h="1701284">
                <a:moveTo>
                  <a:pt x="0" y="0"/>
                </a:moveTo>
                <a:lnTo>
                  <a:pt x="6435864" y="0"/>
                </a:lnTo>
                <a:lnTo>
                  <a:pt x="6435864" y="1701284"/>
                </a:lnTo>
                <a:lnTo>
                  <a:pt x="0" y="1701284"/>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8" name="Freeform 8"/>
          <p:cNvSpPr/>
          <p:nvPr/>
        </p:nvSpPr>
        <p:spPr>
          <a:xfrm>
            <a:off x="9586377" y="6340388"/>
            <a:ext cx="1539485" cy="406954"/>
          </a:xfrm>
          <a:custGeom>
            <a:avLst/>
            <a:gdLst/>
            <a:ahLst/>
            <a:cxnLst/>
            <a:rect l="l" t="t" r="r" b="b"/>
            <a:pathLst>
              <a:path w="1539485" h="406954">
                <a:moveTo>
                  <a:pt x="0" y="0"/>
                </a:moveTo>
                <a:lnTo>
                  <a:pt x="1539485" y="0"/>
                </a:lnTo>
                <a:lnTo>
                  <a:pt x="1539485" y="406954"/>
                </a:lnTo>
                <a:lnTo>
                  <a:pt x="0" y="406954"/>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9" name="Freeform 9"/>
          <p:cNvSpPr/>
          <p:nvPr/>
        </p:nvSpPr>
        <p:spPr>
          <a:xfrm>
            <a:off x="-467865" y="5233702"/>
            <a:ext cx="2475091" cy="654276"/>
          </a:xfrm>
          <a:custGeom>
            <a:avLst/>
            <a:gdLst/>
            <a:ahLst/>
            <a:cxnLst/>
            <a:rect l="l" t="t" r="r" b="b"/>
            <a:pathLst>
              <a:path w="2475091" h="654276">
                <a:moveTo>
                  <a:pt x="0" y="0"/>
                </a:moveTo>
                <a:lnTo>
                  <a:pt x="2475092" y="0"/>
                </a:lnTo>
                <a:lnTo>
                  <a:pt x="2475092" y="654276"/>
                </a:lnTo>
                <a:lnTo>
                  <a:pt x="0" y="654276"/>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10" name="Freeform 10"/>
          <p:cNvSpPr/>
          <p:nvPr/>
        </p:nvSpPr>
        <p:spPr>
          <a:xfrm>
            <a:off x="1518561" y="7277175"/>
            <a:ext cx="977330" cy="258352"/>
          </a:xfrm>
          <a:custGeom>
            <a:avLst/>
            <a:gdLst/>
            <a:ahLst/>
            <a:cxnLst/>
            <a:rect l="l" t="t" r="r" b="b"/>
            <a:pathLst>
              <a:path w="977330" h="258352">
                <a:moveTo>
                  <a:pt x="0" y="0"/>
                </a:moveTo>
                <a:lnTo>
                  <a:pt x="977331" y="0"/>
                </a:lnTo>
                <a:lnTo>
                  <a:pt x="977331" y="258351"/>
                </a:lnTo>
                <a:lnTo>
                  <a:pt x="0" y="25835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CO"/>
          </a:p>
        </p:txBody>
      </p:sp>
      <p:sp>
        <p:nvSpPr>
          <p:cNvPr id="11" name="Freeform 11"/>
          <p:cNvSpPr/>
          <p:nvPr/>
        </p:nvSpPr>
        <p:spPr>
          <a:xfrm>
            <a:off x="9661841" y="3377901"/>
            <a:ext cx="7988225" cy="2510320"/>
          </a:xfrm>
          <a:custGeom>
            <a:avLst/>
            <a:gdLst/>
            <a:ahLst/>
            <a:cxnLst/>
            <a:rect l="l" t="t" r="r" b="b"/>
            <a:pathLst>
              <a:path w="7988225" h="2510320">
                <a:moveTo>
                  <a:pt x="0" y="0"/>
                </a:moveTo>
                <a:lnTo>
                  <a:pt x="7988225" y="0"/>
                </a:lnTo>
                <a:lnTo>
                  <a:pt x="7988225" y="2510320"/>
                </a:lnTo>
                <a:lnTo>
                  <a:pt x="0" y="2510320"/>
                </a:lnTo>
                <a:lnTo>
                  <a:pt x="0" y="0"/>
                </a:lnTo>
                <a:close/>
              </a:path>
            </a:pathLst>
          </a:custGeom>
          <a:blipFill>
            <a:blip r:embed="rId10"/>
            <a:stretch>
              <a:fillRect b="-6204"/>
            </a:stretch>
          </a:blipFill>
        </p:spPr>
        <p:txBody>
          <a:bodyPr/>
          <a:lstStyle/>
          <a:p>
            <a:endParaRPr lang="es-CO"/>
          </a:p>
        </p:txBody>
      </p:sp>
      <p:sp>
        <p:nvSpPr>
          <p:cNvPr id="12" name="TextBox 12"/>
          <p:cNvSpPr txBox="1"/>
          <p:nvPr/>
        </p:nvSpPr>
        <p:spPr>
          <a:xfrm>
            <a:off x="3175033" y="3245878"/>
            <a:ext cx="5496632" cy="2615680"/>
          </a:xfrm>
          <a:prstGeom prst="rect">
            <a:avLst/>
          </a:prstGeom>
        </p:spPr>
        <p:txBody>
          <a:bodyPr lIns="0" tIns="0" rIns="0" bIns="0" rtlCol="0" anchor="t">
            <a:spAutoFit/>
          </a:bodyPr>
          <a:lstStyle/>
          <a:p>
            <a:pPr algn="ctr">
              <a:lnSpc>
                <a:spcPts val="10283"/>
              </a:lnSpc>
            </a:pPr>
            <a:r>
              <a:rPr lang="en-US" sz="9348" u="none" strike="noStrike">
                <a:solidFill>
                  <a:srgbClr val="643E00"/>
                </a:solidFill>
                <a:latin typeface="Bogart Heavy"/>
              </a:rPr>
              <a:t>Muchas Gracias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1194</Words>
  <Application>Microsoft Office PowerPoint</Application>
  <PresentationFormat>Personalizado</PresentationFormat>
  <Paragraphs>58</Paragraphs>
  <Slides>20</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20</vt:i4>
      </vt:variant>
    </vt:vector>
  </HeadingPairs>
  <TitlesOfParts>
    <vt:vector size="27" baseType="lpstr">
      <vt:lpstr>Londrina Solid</vt:lpstr>
      <vt:lpstr>Dekko</vt:lpstr>
      <vt:lpstr>Dekko Light</vt:lpstr>
      <vt:lpstr>Arial</vt:lpstr>
      <vt:lpstr>Calibri</vt:lpstr>
      <vt:lpstr>Bogart Heavy</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la historia de Jesús ilustrativo religioso beis</dc:title>
  <cp:lastModifiedBy>Wilson Wilk</cp:lastModifiedBy>
  <cp:revision>2</cp:revision>
  <dcterms:created xsi:type="dcterms:W3CDTF">2006-08-16T00:00:00Z</dcterms:created>
  <dcterms:modified xsi:type="dcterms:W3CDTF">2024-05-05T08:12:35Z</dcterms:modified>
  <dc:identifier>DAGEVRleRok</dc:identifier>
</cp:coreProperties>
</file>